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8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9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4"/>
    <p:sldMasterId id="2147483738" r:id="rId5"/>
    <p:sldMasterId id="2147483741" r:id="rId6"/>
    <p:sldMasterId id="2147483744" r:id="rId7"/>
    <p:sldMasterId id="2147483747" r:id="rId8"/>
    <p:sldMasterId id="2147483760" r:id="rId9"/>
    <p:sldMasterId id="2147483820" r:id="rId10"/>
    <p:sldMasterId id="2147483878" r:id="rId11"/>
    <p:sldMasterId id="2147483888" r:id="rId12"/>
  </p:sldMasterIdLst>
  <p:notesMasterIdLst>
    <p:notesMasterId r:id="rId14"/>
  </p:notesMasterIdLst>
  <p:sldIdLst>
    <p:sldId id="636138757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666BE0F-D283-4FC2-8129-17670F3EB992}">
          <p14:sldIdLst/>
        </p14:section>
        <p14:section name="Neste steg" id="{BC245862-F1FD-4202-8EC6-C1AD756923E4}">
          <p14:sldIdLst>
            <p14:sldId id="6361387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49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undsen, Christopher Tammarak" initials="ACT" lastIdx="1" clrIdx="0">
    <p:extLst>
      <p:ext uri="{19B8F6BF-5375-455C-9EA6-DF929625EA0E}">
        <p15:presenceInfo xmlns:p15="http://schemas.microsoft.com/office/powerpoint/2012/main" userId="S::Christopher.Tammarak.Amundsen@dnvgl.com::b58f9600-43c6-4b43-8ad4-49d488188df4" providerId="AD"/>
      </p:ext>
    </p:extLst>
  </p:cmAuthor>
  <p:cmAuthor id="2" name="Elvekrok, Morten Andreas" initials="EMA" lastIdx="3" clrIdx="1">
    <p:extLst>
      <p:ext uri="{19B8F6BF-5375-455C-9EA6-DF929625EA0E}">
        <p15:presenceInfo xmlns:p15="http://schemas.microsoft.com/office/powerpoint/2012/main" userId="S::Morten.Andreas.Elvekrok@dnvgl.com::f9715c96-22ea-40d6-8227-f2f94e80fa59" providerId="AD"/>
      </p:ext>
    </p:extLst>
  </p:cmAuthor>
  <p:cmAuthor id="3" name="Pernille Mølbak" initials="PM" lastIdx="1" clrIdx="2">
    <p:extLst>
      <p:ext uri="{19B8F6BF-5375-455C-9EA6-DF929625EA0E}">
        <p15:presenceInfo xmlns:p15="http://schemas.microsoft.com/office/powerpoint/2012/main" userId="S::pm@flowchange.no::8a356135-337c-4d6b-9f2f-15c308fc62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01739"/>
    <a:srgbClr val="8BCB84"/>
    <a:srgbClr val="E7EDEA"/>
    <a:srgbClr val="017F58"/>
    <a:srgbClr val="3F9C35"/>
    <a:srgbClr val="0E8263"/>
    <a:srgbClr val="7F7F7F"/>
    <a:srgbClr val="D0B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 varScale="1">
        <p:scale>
          <a:sx n="77" d="100"/>
          <a:sy n="77" d="100"/>
        </p:scale>
        <p:origin x="883" y="43"/>
      </p:cViewPr>
      <p:guideLst>
        <p:guide orient="horz" pos="1752"/>
        <p:guide pos="49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D5E3A-CC1B-4687-86B7-4AAECBADEB6B}" type="datetimeFigureOut">
              <a:rPr lang="nb-NO" smtClean="0"/>
              <a:t>16.03.2021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40763-EB29-41FE-8318-2C26E8AB28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77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940763-EB29-41FE-8318-2C26E8AB28B7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76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3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15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270801"/>
            <a:ext cx="5659437" cy="464263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99188" y="1268413"/>
            <a:ext cx="5657452" cy="464502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6523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mørkt 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91222D29-D746-425B-A418-83CD0D19828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plassholderen og lim inn mørkt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29272A8-EB88-47CE-B754-AE7D1FDE40A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1"/>
            </p:custDataLst>
          </p:nvPr>
        </p:nvSpPr>
        <p:spPr>
          <a:xfrm>
            <a:off x="2447962" y="2007965"/>
            <a:ext cx="841359" cy="3261013"/>
          </a:xfrm>
          <a:custGeom>
            <a:avLst/>
            <a:gdLst>
              <a:gd name="connsiteX0" fmla="*/ 0 w 841359"/>
              <a:gd name="connsiteY0" fmla="*/ 3248313 h 3261013"/>
              <a:gd name="connsiteX1" fmla="*/ 841359 w 841359"/>
              <a:gd name="connsiteY1" fmla="*/ 3248313 h 3261013"/>
              <a:gd name="connsiteX2" fmla="*/ 841359 w 841359"/>
              <a:gd name="connsiteY2" fmla="*/ 3261013 h 3261013"/>
              <a:gd name="connsiteX3" fmla="*/ 0 w 841359"/>
              <a:gd name="connsiteY3" fmla="*/ 3261013 h 3261013"/>
              <a:gd name="connsiteX4" fmla="*/ 0 w 841359"/>
              <a:gd name="connsiteY4" fmla="*/ 2683024 h 3261013"/>
              <a:gd name="connsiteX5" fmla="*/ 841359 w 841359"/>
              <a:gd name="connsiteY5" fmla="*/ 2683024 h 3261013"/>
              <a:gd name="connsiteX6" fmla="*/ 841359 w 841359"/>
              <a:gd name="connsiteY6" fmla="*/ 2695724 h 3261013"/>
              <a:gd name="connsiteX7" fmla="*/ 0 w 841359"/>
              <a:gd name="connsiteY7" fmla="*/ 2695724 h 3261013"/>
              <a:gd name="connsiteX8" fmla="*/ 0 w 841359"/>
              <a:gd name="connsiteY8" fmla="*/ 0 h 3261013"/>
              <a:gd name="connsiteX9" fmla="*/ 841359 w 841359"/>
              <a:gd name="connsiteY9" fmla="*/ 0 h 3261013"/>
              <a:gd name="connsiteX10" fmla="*/ 841359 w 841359"/>
              <a:gd name="connsiteY10" fmla="*/ 12700 h 3261013"/>
              <a:gd name="connsiteX11" fmla="*/ 0 w 841359"/>
              <a:gd name="connsiteY11" fmla="*/ 12700 h 326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1359" h="3261013">
                <a:moveTo>
                  <a:pt x="0" y="3248313"/>
                </a:moveTo>
                <a:lnTo>
                  <a:pt x="841359" y="3248313"/>
                </a:lnTo>
                <a:lnTo>
                  <a:pt x="841359" y="3261013"/>
                </a:lnTo>
                <a:lnTo>
                  <a:pt x="0" y="3261013"/>
                </a:lnTo>
                <a:close/>
                <a:moveTo>
                  <a:pt x="0" y="2683024"/>
                </a:moveTo>
                <a:lnTo>
                  <a:pt x="841359" y="2683024"/>
                </a:lnTo>
                <a:lnTo>
                  <a:pt x="841359" y="2695724"/>
                </a:lnTo>
                <a:lnTo>
                  <a:pt x="0" y="2695724"/>
                </a:lnTo>
                <a:close/>
                <a:moveTo>
                  <a:pt x="0" y="0"/>
                </a:moveTo>
                <a:lnTo>
                  <a:pt x="841359" y="0"/>
                </a:lnTo>
                <a:lnTo>
                  <a:pt x="841359" y="12700"/>
                </a:lnTo>
                <a:lnTo>
                  <a:pt x="0" y="127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C5A63D-3E26-4894-BD1A-F1FC20990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4525" y="2496488"/>
            <a:ext cx="7314106" cy="20277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C6C05B-D088-43CE-A6BD-7E0CB4DC9AE3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1488500" y="3384614"/>
            <a:ext cx="9484299" cy="1128199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600" b="1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5" name="Date_GeneralDate">
            <a:extLst>
              <a:ext uri="{FF2B5EF4-FFF2-40B4-BE49-F238E27FC236}">
                <a16:creationId xmlns:a16="http://schemas.microsoft.com/office/drawing/2014/main" id="{D58373C3-3C7B-400D-A664-B11584EF44B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algn="l">
              <a:defRPr sz="1200">
                <a:noFill/>
              </a:defRPr>
            </a:lvl1pPr>
          </a:lstStyle>
          <a:p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FAC439-4E67-4EBE-85EA-D8C5535E1F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44400" y="831600"/>
            <a:ext cx="853200" cy="85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0" indent="0">
              <a:buNone/>
              <a:defRPr sz="100"/>
            </a:lvl2pPr>
            <a:lvl3pPr marL="0" indent="0">
              <a:buNone/>
              <a:defRPr sz="100"/>
            </a:lvl3pPr>
            <a:lvl4pPr marL="0" indent="0">
              <a:buNone/>
              <a:defRPr sz="100"/>
            </a:lvl4pPr>
            <a:lvl5pPr marL="0" indent="0">
              <a:buNone/>
              <a:defRPr sz="100"/>
            </a:lvl5pPr>
          </a:lstStyle>
          <a:p>
            <a:pPr lvl="0"/>
            <a:r>
              <a:rPr lang="nb-NO"/>
              <a:t>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D291AC1-72D6-4C09-9832-F6926D50BA3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47961" y="4765827"/>
            <a:ext cx="7307871" cy="196873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/>
              <a:t>Klikk for å legge til dato eller tekst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B98BF27-196E-4355-982B-46D28DCD6A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8199" y="5008650"/>
            <a:ext cx="7320431" cy="260328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legge til presentatørens navn eller tekst</a:t>
            </a:r>
          </a:p>
        </p:txBody>
      </p:sp>
    </p:spTree>
    <p:extLst>
      <p:ext uri="{BB962C8B-B14F-4D97-AF65-F5344CB8AC3E}">
        <p14:creationId xmlns:p14="http://schemas.microsoft.com/office/powerpoint/2010/main" val="391972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1337" y="3560400"/>
            <a:ext cx="7310415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809998"/>
            <a:ext cx="3522662" cy="523080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94965-EE4F-4E2F-B12B-97B08930DD1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90E4DE-10E6-4400-97D3-6B14B73560B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995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522885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noProof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0" y="809998"/>
            <a:ext cx="3522663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 noProof="1"/>
              <a:t>Klikk på plassholderen og lim inn bilde via Fotoware-ikonet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3560400"/>
            <a:ext cx="3522662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 noProof="1"/>
              <a:t>Klikk på plassholderen og lim inn bilde via Fotoware-ikonet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94025-5046-4A78-B89A-36EAA39D504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463F5F-EFE1-4016-A244-AC724227A7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246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522885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0" y="809998"/>
            <a:ext cx="1625601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3560400"/>
            <a:ext cx="3522662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23475" y="810000"/>
            <a:ext cx="1627187" cy="11052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F19BC-9810-4EE7-B994-7039A43DFF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D8CBE-8B24-42DA-BBD3-9A3E723A5A1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02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5421252" cy="247895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30940" y="809998"/>
            <a:ext cx="5419723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39750" y="3560400"/>
            <a:ext cx="5419725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30939" y="3560400"/>
            <a:ext cx="5419724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F19BC-9810-4EE7-B994-7039A43DFF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D8CBE-8B24-42DA-BBD3-9A3E723A5A1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40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6358403" cy="522885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78675" y="809998"/>
            <a:ext cx="2574925" cy="384480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78675" y="4922850"/>
            <a:ext cx="2574925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23475" y="804425"/>
            <a:ext cx="1627188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noProof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D448E2C-DCA0-446B-9F74-59D114701F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96000"/>
            <a:ext cx="1627187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50261A2-82EE-459F-988C-CA727483FA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23476" y="492285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DE022-BFFF-4556-A5CE-C02E361B49D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256E9F-4453-44F8-A417-02EEC71690F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82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6358403" cy="522885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78675" y="809998"/>
            <a:ext cx="4471988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78675" y="2196000"/>
            <a:ext cx="2574925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178675" y="4922850"/>
            <a:ext cx="2574925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D448E2C-DCA0-446B-9F74-59D114701F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96000"/>
            <a:ext cx="1627187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50261A2-82EE-459F-988C-CA727483FA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23476" y="492285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868E5-C1EE-413F-85AF-0C8445F46B3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774E7D-D92E-49A0-81B2-899ADC55E43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396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to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34215" y="809625"/>
            <a:ext cx="1622323" cy="5229226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0746" y="809625"/>
            <a:ext cx="3519917" cy="5229226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045A4DE-2A6C-4822-B2C6-F336104F2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8" y="809998"/>
            <a:ext cx="4747175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13EFC7B1-4E12-43B9-A16A-C7596896DBA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7" y="1328400"/>
            <a:ext cx="4749322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4741613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2EC3FC-056D-482A-B795-51B28CF913E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3D03691-6E83-4AB4-A728-44FFD3E8FB9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110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to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34215" y="0"/>
            <a:ext cx="2571648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75738" y="0"/>
            <a:ext cx="2574925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045A4DE-2A6C-4822-B2C6-F336104F2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8" y="809998"/>
            <a:ext cx="4747175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13EFC7B1-4E12-43B9-A16A-C7596896DBA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7" y="1328400"/>
            <a:ext cx="4749322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4741613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7EB60DA-6BA4-4156-BD2E-22902119FC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54065" y="6328800"/>
            <a:ext cx="1755261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12" name="Footer" descr="{&quot;templafy&quot;:{&quot;id&quot;:&quot;d6451ff4-d923-41a1-bb50-f5a95a8aaa63&quot;}}" title="Footer">
            <a:extLst>
              <a:ext uri="{FF2B5EF4-FFF2-40B4-BE49-F238E27FC236}">
                <a16:creationId xmlns:a16="http://schemas.microsoft.com/office/drawing/2014/main" id="{7B8DAFB6-C666-4C6E-81CC-EBA2E471C3ED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79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og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750" y="0"/>
            <a:ext cx="6369050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78675" y="0"/>
            <a:ext cx="2574925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EB25E4-C5DE-4AC8-B1BD-ECF1AE8541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23602" y="2151437"/>
            <a:ext cx="1627062" cy="1995487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800"/>
            </a:lvl1pPr>
            <a:lvl2pPr marL="215900" indent="-215900">
              <a:defRPr sz="800"/>
            </a:lvl2pPr>
            <a:lvl3pPr marL="432000"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  <a:p>
            <a:pPr lvl="5"/>
            <a:r>
              <a:rPr lang="nb-NO"/>
              <a:t>6</a:t>
            </a:r>
          </a:p>
          <a:p>
            <a:pPr lvl="6"/>
            <a:r>
              <a:rPr lang="nb-NO"/>
              <a:t>7</a:t>
            </a:r>
          </a:p>
          <a:p>
            <a:pPr lvl="7"/>
            <a:r>
              <a:rPr lang="nb-NO"/>
              <a:t>8</a:t>
            </a:r>
          </a:p>
          <a:p>
            <a:pPr lvl="8"/>
            <a:r>
              <a:rPr lang="nb-NO"/>
              <a:t>9</a:t>
            </a:r>
          </a:p>
        </p:txBody>
      </p:sp>
      <p:sp>
        <p:nvSpPr>
          <p:cNvPr id="13" name="text" descr="{&quot;templafy&quot;:{&quot;id&quot;:&quot;ea423c2c-349b-4b5c-9127-e0a8ca12fdce&quot;}}" title="UserProfile.Office.PowerPointFooter">
            <a:extLst>
              <a:ext uri="{FF2B5EF4-FFF2-40B4-BE49-F238E27FC236}">
                <a16:creationId xmlns:a16="http://schemas.microsoft.com/office/drawing/2014/main" id="{0AD918CF-7F4A-4D67-AD02-176B10090D36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23917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bilder +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750" y="0"/>
            <a:ext cx="2574925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550" y="0"/>
            <a:ext cx="2574925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865ED55-9F80-4D09-9F18-69E8FE332B4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30938" y="0"/>
            <a:ext cx="2574925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EBA490-A8D7-48E5-B924-D5BF3542A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7077" y="809625"/>
            <a:ext cx="2213585" cy="52292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7A14E5-DFEB-4BAE-BF1A-A775CB8777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0553" y="6328800"/>
            <a:ext cx="1753145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ext" descr="{&quot;templafy&quot;:{&quot;id&quot;:&quot;5db4ae79-68a4-4bdf-b278-9bc0dc42208c&quot;}}" title="UserProfile.Office.PowerPointFooter">
            <a:extLst>
              <a:ext uri="{FF2B5EF4-FFF2-40B4-BE49-F238E27FC236}">
                <a16:creationId xmlns:a16="http://schemas.microsoft.com/office/drawing/2014/main" id="{09659CFD-AFB0-4057-83B6-AFDAA2FC464D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6441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lys bilde"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91222D29-D746-425B-A418-83CD0D19828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rgbClr val="DADADA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plassholderen og lim inn lyst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29272A8-EB88-47CE-B754-AE7D1FDE40A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1"/>
            </p:custDataLst>
          </p:nvPr>
        </p:nvSpPr>
        <p:spPr>
          <a:xfrm>
            <a:off x="2447962" y="2007965"/>
            <a:ext cx="841359" cy="3261013"/>
          </a:xfrm>
          <a:custGeom>
            <a:avLst/>
            <a:gdLst>
              <a:gd name="connsiteX0" fmla="*/ 0 w 841359"/>
              <a:gd name="connsiteY0" fmla="*/ 3248313 h 3261013"/>
              <a:gd name="connsiteX1" fmla="*/ 841359 w 841359"/>
              <a:gd name="connsiteY1" fmla="*/ 3248313 h 3261013"/>
              <a:gd name="connsiteX2" fmla="*/ 841359 w 841359"/>
              <a:gd name="connsiteY2" fmla="*/ 3261013 h 3261013"/>
              <a:gd name="connsiteX3" fmla="*/ 0 w 841359"/>
              <a:gd name="connsiteY3" fmla="*/ 3261013 h 3261013"/>
              <a:gd name="connsiteX4" fmla="*/ 0 w 841359"/>
              <a:gd name="connsiteY4" fmla="*/ 2683024 h 3261013"/>
              <a:gd name="connsiteX5" fmla="*/ 841359 w 841359"/>
              <a:gd name="connsiteY5" fmla="*/ 2683024 h 3261013"/>
              <a:gd name="connsiteX6" fmla="*/ 841359 w 841359"/>
              <a:gd name="connsiteY6" fmla="*/ 2695724 h 3261013"/>
              <a:gd name="connsiteX7" fmla="*/ 0 w 841359"/>
              <a:gd name="connsiteY7" fmla="*/ 2695724 h 3261013"/>
              <a:gd name="connsiteX8" fmla="*/ 0 w 841359"/>
              <a:gd name="connsiteY8" fmla="*/ 0 h 3261013"/>
              <a:gd name="connsiteX9" fmla="*/ 841359 w 841359"/>
              <a:gd name="connsiteY9" fmla="*/ 0 h 3261013"/>
              <a:gd name="connsiteX10" fmla="*/ 841359 w 841359"/>
              <a:gd name="connsiteY10" fmla="*/ 12700 h 3261013"/>
              <a:gd name="connsiteX11" fmla="*/ 0 w 841359"/>
              <a:gd name="connsiteY11" fmla="*/ 12700 h 326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1359" h="3261013">
                <a:moveTo>
                  <a:pt x="0" y="3248313"/>
                </a:moveTo>
                <a:lnTo>
                  <a:pt x="841359" y="3248313"/>
                </a:lnTo>
                <a:lnTo>
                  <a:pt x="841359" y="3261013"/>
                </a:lnTo>
                <a:lnTo>
                  <a:pt x="0" y="3261013"/>
                </a:lnTo>
                <a:close/>
                <a:moveTo>
                  <a:pt x="0" y="2683024"/>
                </a:moveTo>
                <a:lnTo>
                  <a:pt x="841359" y="2683024"/>
                </a:lnTo>
                <a:lnTo>
                  <a:pt x="841359" y="2695724"/>
                </a:lnTo>
                <a:lnTo>
                  <a:pt x="0" y="2695724"/>
                </a:lnTo>
                <a:close/>
                <a:moveTo>
                  <a:pt x="0" y="0"/>
                </a:moveTo>
                <a:lnTo>
                  <a:pt x="841359" y="0"/>
                </a:lnTo>
                <a:lnTo>
                  <a:pt x="841359" y="12700"/>
                </a:lnTo>
                <a:lnTo>
                  <a:pt x="0" y="12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C5A63D-3E26-4894-BD1A-F1FC20990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4525" y="2496488"/>
            <a:ext cx="7314106" cy="20277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C6C05B-D088-43CE-A6BD-7E0CB4DC9AE3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1488500" y="3384614"/>
            <a:ext cx="9484299" cy="1128199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6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5" name="Date_GeneralDate">
            <a:extLst>
              <a:ext uri="{FF2B5EF4-FFF2-40B4-BE49-F238E27FC236}">
                <a16:creationId xmlns:a16="http://schemas.microsoft.com/office/drawing/2014/main" id="{D58373C3-3C7B-400D-A664-B11584EF44B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algn="l">
              <a:defRPr sz="1200">
                <a:noFill/>
              </a:defRPr>
            </a:lvl1pPr>
          </a:lstStyle>
          <a:p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394BA39-4B48-4369-B037-86CE2F4178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44400" y="831600"/>
            <a:ext cx="853200" cy="85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0" indent="0">
              <a:buNone/>
              <a:defRPr sz="100"/>
            </a:lvl2pPr>
            <a:lvl3pPr marL="0" indent="0">
              <a:buNone/>
              <a:defRPr sz="100"/>
            </a:lvl3pPr>
            <a:lvl4pPr marL="0" indent="0">
              <a:buNone/>
              <a:defRPr sz="100"/>
            </a:lvl4pPr>
            <a:lvl5pPr marL="0" indent="0">
              <a:buNone/>
              <a:defRPr sz="100"/>
            </a:lvl5pPr>
          </a:lstStyle>
          <a:p>
            <a:pPr lvl="0"/>
            <a:r>
              <a:rPr lang="nb-NO"/>
              <a:t>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A54AC8F-C852-4B16-9163-9000D76DAC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47961" y="4765827"/>
            <a:ext cx="7307871" cy="196873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/>
              <a:t>Klikk for å legge til dato eller tekst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932CE50-56CD-4FDA-9486-22BCA4787B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8199" y="5008650"/>
            <a:ext cx="7320431" cy="260328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legge til presentatørens navn eller tekst</a:t>
            </a:r>
          </a:p>
        </p:txBody>
      </p:sp>
    </p:spTree>
    <p:extLst>
      <p:ext uri="{BB962C8B-B14F-4D97-AF65-F5344CB8AC3E}">
        <p14:creationId xmlns:p14="http://schemas.microsoft.com/office/powerpoint/2010/main" val="129117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9061-50A7-45F9-BCF6-F9C3A913E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56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1"/>
            <a:ext cx="11112000" cy="547197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08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15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Nøkkel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15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ord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801F1D-EED6-419D-9683-F15EDC7321CB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C74541E-D979-4620-B1D9-C84100C187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A093C03-8751-4B4D-A8B7-6B1FCE2746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58EDD-2124-4312-AC55-DDA6747774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01184-834B-465F-B6F3-A2A5C6805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3" name="Footer" descr="{&quot;templafy&quot;:{&quot;id&quot;:&quot;01d00808-cb8b-4944-a0f9-005b55e54ceb&quot;}}" title="Footer">
            <a:extLst>
              <a:ext uri="{FF2B5EF4-FFF2-40B4-BE49-F238E27FC236}">
                <a16:creationId xmlns:a16="http://schemas.microsoft.com/office/drawing/2014/main" id="{2A0C6890-B479-43F6-9DF0-7BDC6D8B8E98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2" name="text" descr="{&quot;templafy&quot;:{&quot;id&quot;:&quot;db185ec1-94dd-48ad-be98-30f0cb29ddd2&quot;}}" title="UserProfile.Office.PowerPointFooter">
            <a:extLst>
              <a:ext uri="{FF2B5EF4-FFF2-40B4-BE49-F238E27FC236}">
                <a16:creationId xmlns:a16="http://schemas.microsoft.com/office/drawing/2014/main" id="{E5988752-5BDD-4429-9243-E843EB68F717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19122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du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15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Nøkkel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15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ord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801F1D-EED6-419D-9683-F15EDC7321CB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C74541E-D979-4620-B1D9-C84100C187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A093C03-8751-4B4D-A8B7-6B1FCE2746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58EDD-2124-4312-AC55-DDA6747774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01184-834B-465F-B6F3-A2A5C6805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3" name="Footer" descr="{&quot;templafy&quot;:{&quot;id&quot;:&quot;9423f631-a031-4fcc-a2bb-b3898caa434e&quot;}}" title="Footer">
            <a:extLst>
              <a:ext uri="{FF2B5EF4-FFF2-40B4-BE49-F238E27FC236}">
                <a16:creationId xmlns:a16="http://schemas.microsoft.com/office/drawing/2014/main" id="{2A0C6890-B479-43F6-9DF0-7BDC6D8B8E98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3" name="text" descr="{&quot;templafy&quot;:{&quot;id&quot;:&quot;594a8a20-9615-43ea-ac2a-71bd1aece3f3&quot;}}" title="UserProfile.Office.PowerPointFooter">
            <a:extLst>
              <a:ext uri="{FF2B5EF4-FFF2-40B4-BE49-F238E27FC236}">
                <a16:creationId xmlns:a16="http://schemas.microsoft.com/office/drawing/2014/main" id="{4874452B-D7D8-474B-8DCE-AC3E62B9677F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275027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7FC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15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Nøkkel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15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ord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801F1D-EED6-419D-9683-F15EDC7321CB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C74541E-D979-4620-B1D9-C84100C187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A093C03-8751-4B4D-A8B7-6B1FCE2746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B86FD-6B94-47D4-92AA-F3A0103DDB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C1B2B-DAB7-4E82-8EAB-C7E371FA23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3" name="Footer" descr="{&quot;templafy&quot;:{&quot;id&quot;:&quot;c0dbc1e6-6758-4052-976a-c8f97680b41e&quot;}}" title="Footer">
            <a:extLst>
              <a:ext uri="{FF2B5EF4-FFF2-40B4-BE49-F238E27FC236}">
                <a16:creationId xmlns:a16="http://schemas.microsoft.com/office/drawing/2014/main" id="{0469E7B5-4D96-42D8-A1E0-F5598A54491A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3" name="text" descr="{&quot;templafy&quot;:{&quot;id&quot;:&quot;991783cf-2a1d-4a2a-a2f0-cc0ab0f10eac&quot;}}" title="UserProfile.Office.PowerPointFooter">
            <a:extLst>
              <a:ext uri="{FF2B5EF4-FFF2-40B4-BE49-F238E27FC236}">
                <a16:creationId xmlns:a16="http://schemas.microsoft.com/office/drawing/2014/main" id="{048A541D-FC4E-4642-8BEA-AFA8B0175072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72550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87E0B2E-295A-4361-A7BA-57D0B9662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1500" spc="-500" baseline="0"/>
            </a:lvl1pPr>
          </a:lstStyle>
          <a:p>
            <a:r>
              <a:rPr lang="nb-NO"/>
              <a:t>Nøkkel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7231B181-519E-4B1D-8CEE-B05B448A879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1500" spc="-500" baseline="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ord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C18F6E4-107E-4A35-BC04-48EE1E075253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5A04244-66A3-46A2-B239-17611705F7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1FADE67-89CA-470F-9E16-F04B013A6E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6" name="Footer" descr="{&quot;templafy&quot;:{&quot;id&quot;:&quot;9dcdc85e-0c8f-479b-b0c2-6ea0f6b79066&quot;}}" title="Footer">
            <a:extLst>
              <a:ext uri="{FF2B5EF4-FFF2-40B4-BE49-F238E27FC236}">
                <a16:creationId xmlns:a16="http://schemas.microsoft.com/office/drawing/2014/main" id="{0D2BFF70-4EE9-4C78-9AA9-4C33B423E330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3" name="text" descr="{&quot;templafy&quot;:{&quot;id&quot;:&quot;8d6c9dc7-dd32-4c4d-b9b1-633553c94ad7&quot;}}" title="UserProfile.Office.PowerPointFooter">
            <a:extLst>
              <a:ext uri="{FF2B5EF4-FFF2-40B4-BE49-F238E27FC236}">
                <a16:creationId xmlns:a16="http://schemas.microsoft.com/office/drawing/2014/main" id="{C1FACAAF-D52F-49D9-93FB-66E9C60BB67D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412203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mose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15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Nøkkel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15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ord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801F1D-EED6-419D-9683-F15EDC7321CB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C74541E-D979-4620-B1D9-C84100C187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A093C03-8751-4B4D-A8B7-6B1FCE2746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295DB-FC4B-4AFF-841B-E1F227B5EA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EAB17-C904-4122-BF6A-7B2EB75B62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3" name="Footer" descr="{&quot;templafy&quot;:{&quot;id&quot;:&quot;7e6805e6-02c8-4a37-9c78-be054845094b&quot;}}" title="Footer">
            <a:extLst>
              <a:ext uri="{FF2B5EF4-FFF2-40B4-BE49-F238E27FC236}">
                <a16:creationId xmlns:a16="http://schemas.microsoft.com/office/drawing/2014/main" id="{9E01F895-DF98-4322-AE46-D436E2B7AB6E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3" name="text" descr="{&quot;templafy&quot;:{&quot;id&quot;:&quot;476ab3ea-21ab-4485-8cca-ccac6722463f&quot;}}" title="UserProfile.Office.PowerPointFooter">
            <a:extLst>
              <a:ext uri="{FF2B5EF4-FFF2-40B4-BE49-F238E27FC236}">
                <a16:creationId xmlns:a16="http://schemas.microsoft.com/office/drawing/2014/main" id="{9DA9AF7E-8DF7-4390-B0E8-4709D9C72C7A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106691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10"/>
            <a:ext cx="9333338" cy="1818419"/>
          </a:xfrm>
        </p:spPr>
        <p:txBody>
          <a:bodyPr/>
          <a:lstStyle>
            <a:lvl1pPr>
              <a:defRPr sz="166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Tall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96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Tekst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08AEC5-D0C6-4D23-A5D4-B0536F797F66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0739B58-3C13-480F-9618-D32877C3F2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1B1E8E-3AFC-4334-93A8-791B190F5B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DAA10-0AA6-4DF5-A22C-05D87B0356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3" name="Footer" descr="{&quot;templafy&quot;:{&quot;id&quot;:&quot;b6f5d553-2b6c-49b9-bdb5-e27154f8a1ed&quot;}}" title="Footer">
            <a:extLst>
              <a:ext uri="{FF2B5EF4-FFF2-40B4-BE49-F238E27FC236}">
                <a16:creationId xmlns:a16="http://schemas.microsoft.com/office/drawing/2014/main" id="{0FA349E7-F278-4D35-87D2-252658EFEE26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3" name="text" descr="{&quot;templafy&quot;:{&quot;id&quot;:&quot;2103bbc9-ea80-44ff-b538-28efeac02561&quot;}}" title="UserProfile.Office.PowerPointFooter">
            <a:extLst>
              <a:ext uri="{FF2B5EF4-FFF2-40B4-BE49-F238E27FC236}">
                <a16:creationId xmlns:a16="http://schemas.microsoft.com/office/drawing/2014/main" id="{1D290B1C-E6C7-40C8-A4C9-92CF57D59923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315341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du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10"/>
            <a:ext cx="9333338" cy="1818419"/>
          </a:xfrm>
        </p:spPr>
        <p:txBody>
          <a:bodyPr/>
          <a:lstStyle>
            <a:lvl1pPr>
              <a:defRPr sz="166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Tall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96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Tekst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08AEC5-D0C6-4D23-A5D4-B0536F797F66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0739B58-3C13-480F-9618-D32877C3F2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1B1E8E-3AFC-4334-93A8-791B190F5B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DAA10-0AA6-4DF5-A22C-05D87B0356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3" name="Footer" descr="{&quot;templafy&quot;:{&quot;id&quot;:&quot;925dd028-36ca-444b-ba13-49878670f378&quot;}}" title="Footer">
            <a:extLst>
              <a:ext uri="{FF2B5EF4-FFF2-40B4-BE49-F238E27FC236}">
                <a16:creationId xmlns:a16="http://schemas.microsoft.com/office/drawing/2014/main" id="{0FA349E7-F278-4D35-87D2-252658EFEE26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3" name="text" descr="{&quot;templafy&quot;:{&quot;id&quot;:&quot;0573b5f1-a8fb-42ac-a6ba-bf371e1a4e88&quot;}}" title="UserProfile.Office.PowerPointFooter">
            <a:extLst>
              <a:ext uri="{FF2B5EF4-FFF2-40B4-BE49-F238E27FC236}">
                <a16:creationId xmlns:a16="http://schemas.microsoft.com/office/drawing/2014/main" id="{9B9CC153-0FBB-48E4-BD66-0A8127FF07E9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257571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7FC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4B21A71-EBD8-4B44-8B97-C447BF70B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10"/>
            <a:ext cx="9333338" cy="1818419"/>
          </a:xfrm>
        </p:spPr>
        <p:txBody>
          <a:bodyPr/>
          <a:lstStyle>
            <a:lvl1pPr>
              <a:defRPr sz="166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Tall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3948986A-E25E-491B-9B80-FDCE0CA23BB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96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Tekst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807F4B-709B-45FE-B8BA-73361EA8CC65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C5A31DB-C451-4C60-AC9D-64CD01DD5E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5578EEE-6BEE-4BF1-828C-931BF86A1D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D886F-D454-4769-94D5-2C84DCEC50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F5DA1-3E4B-4F4B-951E-CD27C5E100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3" name="Footer" descr="{&quot;templafy&quot;:{&quot;id&quot;:&quot;856bc76a-be76-46de-ad7c-82e5138b3f72&quot;}}" title="Footer">
            <a:extLst>
              <a:ext uri="{FF2B5EF4-FFF2-40B4-BE49-F238E27FC236}">
                <a16:creationId xmlns:a16="http://schemas.microsoft.com/office/drawing/2014/main" id="{32261381-5929-4896-82D5-43A1BFEED5DE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3" name="text" descr="{&quot;templafy&quot;:{&quot;id&quot;:&quot;a44e6be5-fa86-46ed-925f-f99076353739&quot;}}" title="UserProfile.Office.PowerPointFooter">
            <a:extLst>
              <a:ext uri="{FF2B5EF4-FFF2-40B4-BE49-F238E27FC236}">
                <a16:creationId xmlns:a16="http://schemas.microsoft.com/office/drawing/2014/main" id="{5F799774-5226-471C-B31F-BD74F9AF35CF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1999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ECF06C0-0C40-4920-9824-223CCEFE1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10"/>
            <a:ext cx="9333338" cy="1818419"/>
          </a:xfrm>
        </p:spPr>
        <p:txBody>
          <a:bodyPr/>
          <a:lstStyle>
            <a:lvl1pPr>
              <a:defRPr sz="16600" spc="-5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Tall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D43ADDEF-024E-49C1-8B85-0ED62E02BC1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9600" spc="-500" baseline="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Tekst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807F4B-709B-45FE-B8BA-73361EA8CC65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C5A31DB-C451-4C60-AC9D-64CD01DD5E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5578EEE-6BEE-4BF1-828C-931BF86A1D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2F360-F74C-421E-9A4B-A8C541807C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A3E66-B88E-40BF-8F1F-D24E450114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7" name="Footer" descr="{&quot;templafy&quot;:{&quot;id&quot;:&quot;6379d3c3-44be-4e66-b9e2-368b3e7153f8&quot;}}" title="Footer">
            <a:extLst>
              <a:ext uri="{FF2B5EF4-FFF2-40B4-BE49-F238E27FC236}">
                <a16:creationId xmlns:a16="http://schemas.microsoft.com/office/drawing/2014/main" id="{EF04B60E-97C5-47F7-B8C5-BD1D0CE9C1F2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3" name="text" descr="{&quot;templafy&quot;:{&quot;id&quot;:&quot;52f5f489-4365-4727-8c50-4ccaf913238e&quot;}}" title="UserProfile.Office.PowerPointFooter">
            <a:extLst>
              <a:ext uri="{FF2B5EF4-FFF2-40B4-BE49-F238E27FC236}">
                <a16:creationId xmlns:a16="http://schemas.microsoft.com/office/drawing/2014/main" id="{9527E02D-3EE0-41ED-A55C-99CE74952F43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145249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00C65AFA-C291-49BE-B4DE-A89C9D195F10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C5A63D-3E26-4894-BD1A-F1FC20990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4525" y="2496488"/>
            <a:ext cx="7314106" cy="20277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C6C05B-D088-43CE-A6BD-7E0CB4DC9AE3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1488500" y="3384614"/>
            <a:ext cx="9484300" cy="1128199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600" b="1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92A3AE-705A-4A73-96BC-88177F3A1062}"/>
              </a:ext>
            </a:extLst>
          </p:cNvPr>
          <p:cNvGrpSpPr/>
          <p:nvPr userDrawn="1"/>
        </p:nvGrpSpPr>
        <p:grpSpPr>
          <a:xfrm>
            <a:off x="2447962" y="2011043"/>
            <a:ext cx="841360" cy="3250791"/>
            <a:chOff x="1659408" y="1869757"/>
            <a:chExt cx="687632" cy="325079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1B4548-181B-43DC-A5F9-67633E8736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59408" y="1869757"/>
              <a:ext cx="6876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41447BA-C80D-4A4F-BAD1-D919D2B977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59408" y="4555259"/>
              <a:ext cx="6876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8A4A0CB-BA4C-469A-B58F-546C93C3C5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59408" y="5120548"/>
              <a:ext cx="6876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4" name="Date_GeneralDate">
            <a:extLst>
              <a:ext uri="{FF2B5EF4-FFF2-40B4-BE49-F238E27FC236}">
                <a16:creationId xmlns:a16="http://schemas.microsoft.com/office/drawing/2014/main" id="{3349D38D-9361-4809-A79C-8BF23F8E4926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algn="l">
              <a:defRPr sz="1200">
                <a:noFill/>
              </a:defRPr>
            </a:lvl1pPr>
          </a:lstStyle>
          <a:p>
            <a:endParaRPr lang="nb-NO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ABF2182-CA68-46A1-83D1-321A191181A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44400" y="831600"/>
            <a:ext cx="853200" cy="85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0" indent="0">
              <a:buNone/>
              <a:defRPr sz="100"/>
            </a:lvl2pPr>
            <a:lvl3pPr marL="0" indent="0">
              <a:buNone/>
              <a:defRPr sz="100"/>
            </a:lvl3pPr>
            <a:lvl4pPr marL="0" indent="0">
              <a:buNone/>
              <a:defRPr sz="100"/>
            </a:lvl4pPr>
            <a:lvl5pPr marL="0" indent="0">
              <a:buNone/>
              <a:defRPr sz="100"/>
            </a:lvl5pPr>
          </a:lstStyle>
          <a:p>
            <a:pPr lvl="0"/>
            <a:r>
              <a:rPr lang="nb-NO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A9BC5EA-75F2-46B6-BC61-6434DB22502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47961" y="4765827"/>
            <a:ext cx="7307871" cy="196873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/>
              <a:t>Klikk for å legge til dato eller tekst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11AD0BF-A442-416B-B04B-13AE491391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8199" y="5008650"/>
            <a:ext cx="7320431" cy="260328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legge til presentatørens navn eller tekst</a:t>
            </a:r>
          </a:p>
        </p:txBody>
      </p:sp>
    </p:spTree>
    <p:extLst>
      <p:ext uri="{BB962C8B-B14F-4D97-AF65-F5344CB8AC3E}">
        <p14:creationId xmlns:p14="http://schemas.microsoft.com/office/powerpoint/2010/main" val="231648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mose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3CB00BA-AAFA-46E0-85FF-D8BE099F6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10"/>
            <a:ext cx="9333338" cy="1818419"/>
          </a:xfrm>
        </p:spPr>
        <p:txBody>
          <a:bodyPr/>
          <a:lstStyle>
            <a:lvl1pPr>
              <a:defRPr sz="166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Tall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30C8D93A-DC44-49EE-8F1D-C18DD3EE0DE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96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Tekst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E2ECD4-E8D6-4545-BD23-878A66F6B3C0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FA1AEB7-DF6B-4897-ABE5-80E8209580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7BF33FA-E15F-4BF2-9AB4-7292E6EECC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76962-8897-4475-B311-45FDD9133A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DA984-590B-411E-9198-85BAF4A623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2" name="Footer" descr="{&quot;templafy&quot;:{&quot;id&quot;:&quot;99739aef-53fc-4517-a86b-2aba732d99de&quot;}}" title="Footer">
            <a:extLst>
              <a:ext uri="{FF2B5EF4-FFF2-40B4-BE49-F238E27FC236}">
                <a16:creationId xmlns:a16="http://schemas.microsoft.com/office/drawing/2014/main" id="{096030EC-18C5-438D-904E-AFCBAF7C4ABF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3" name="text" descr="{&quot;templafy&quot;:{&quot;id&quot;:&quot;4a50140e-cc5e-4ece-9ce5-a675e838a6db&quot;}}" title="UserProfile.Office.PowerPointFooter">
            <a:extLst>
              <a:ext uri="{FF2B5EF4-FFF2-40B4-BE49-F238E27FC236}">
                <a16:creationId xmlns:a16="http://schemas.microsoft.com/office/drawing/2014/main" id="{48EAAB3B-DC66-4683-8A6B-E989BFCD4B54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189284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03625D81-A91E-427C-9713-1E5912AD79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plassholderen og lim inn det mørke bildet via Fotoware-ikonet i Templafy-panelet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CC0CA081-CF7D-4698-B66A-74DA3870BF51}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2447962" y="2007965"/>
            <a:ext cx="841359" cy="3261013"/>
          </a:xfrm>
          <a:custGeom>
            <a:avLst/>
            <a:gdLst>
              <a:gd name="connsiteX0" fmla="*/ 0 w 841359"/>
              <a:gd name="connsiteY0" fmla="*/ 3248313 h 3261013"/>
              <a:gd name="connsiteX1" fmla="*/ 841359 w 841359"/>
              <a:gd name="connsiteY1" fmla="*/ 3248313 h 3261013"/>
              <a:gd name="connsiteX2" fmla="*/ 841359 w 841359"/>
              <a:gd name="connsiteY2" fmla="*/ 3261013 h 3261013"/>
              <a:gd name="connsiteX3" fmla="*/ 0 w 841359"/>
              <a:gd name="connsiteY3" fmla="*/ 3261013 h 3261013"/>
              <a:gd name="connsiteX4" fmla="*/ 0 w 841359"/>
              <a:gd name="connsiteY4" fmla="*/ 2683024 h 3261013"/>
              <a:gd name="connsiteX5" fmla="*/ 841359 w 841359"/>
              <a:gd name="connsiteY5" fmla="*/ 2683024 h 3261013"/>
              <a:gd name="connsiteX6" fmla="*/ 841359 w 841359"/>
              <a:gd name="connsiteY6" fmla="*/ 2695724 h 3261013"/>
              <a:gd name="connsiteX7" fmla="*/ 0 w 841359"/>
              <a:gd name="connsiteY7" fmla="*/ 2695724 h 3261013"/>
              <a:gd name="connsiteX8" fmla="*/ 0 w 841359"/>
              <a:gd name="connsiteY8" fmla="*/ 0 h 3261013"/>
              <a:gd name="connsiteX9" fmla="*/ 841359 w 841359"/>
              <a:gd name="connsiteY9" fmla="*/ 0 h 3261013"/>
              <a:gd name="connsiteX10" fmla="*/ 841359 w 841359"/>
              <a:gd name="connsiteY10" fmla="*/ 12700 h 3261013"/>
              <a:gd name="connsiteX11" fmla="*/ 0 w 841359"/>
              <a:gd name="connsiteY11" fmla="*/ 12700 h 326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1359" h="3261013">
                <a:moveTo>
                  <a:pt x="0" y="3248313"/>
                </a:moveTo>
                <a:lnTo>
                  <a:pt x="841359" y="3248313"/>
                </a:lnTo>
                <a:lnTo>
                  <a:pt x="841359" y="3261013"/>
                </a:lnTo>
                <a:lnTo>
                  <a:pt x="0" y="3261013"/>
                </a:lnTo>
                <a:close/>
                <a:moveTo>
                  <a:pt x="0" y="2683024"/>
                </a:moveTo>
                <a:lnTo>
                  <a:pt x="841359" y="2683024"/>
                </a:lnTo>
                <a:lnTo>
                  <a:pt x="841359" y="2695724"/>
                </a:lnTo>
                <a:lnTo>
                  <a:pt x="0" y="2695724"/>
                </a:lnTo>
                <a:close/>
                <a:moveTo>
                  <a:pt x="0" y="0"/>
                </a:moveTo>
                <a:lnTo>
                  <a:pt x="841359" y="0"/>
                </a:lnTo>
                <a:lnTo>
                  <a:pt x="841359" y="12700"/>
                </a:lnTo>
                <a:lnTo>
                  <a:pt x="0" y="127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1" name="Logo">
            <a:extLst>
              <a:ext uri="{FF2B5EF4-FFF2-40B4-BE49-F238E27FC236}">
                <a16:creationId xmlns:a16="http://schemas.microsoft.com/office/drawing/2014/main" id="{B85F0C65-8F69-4E5A-A806-8219BB12AE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4525" y="830949"/>
            <a:ext cx="853566" cy="853566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/>
              <a:t>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DFF8606-4E83-4247-BE2B-47C3512A5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4525" y="2496488"/>
            <a:ext cx="7314106" cy="20277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C4325F8-ED92-4E6B-9E26-D551F43535A9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1488500" y="3384614"/>
            <a:ext cx="9484299" cy="1128199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600" b="1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7E67F-AFB1-4B52-9D08-D025568912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47961" y="4765827"/>
            <a:ext cx="7307871" cy="196873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/>
              <a:t>Klikk for å legge til dato eller tekst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18CAB5-5A19-4DB3-BF7D-72FC7EACD9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8199" y="5008650"/>
            <a:ext cx="7320431" cy="260328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legge til presentatørens navn eller tekst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588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00C65AFA-C291-49BE-B4DE-A89C9D195F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AC656-6901-4B8A-8B4F-DC835F161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88" y="3002217"/>
            <a:ext cx="853195" cy="8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57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kerhåndb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2">
            <a:extLst>
              <a:ext uri="{FF2B5EF4-FFF2-40B4-BE49-F238E27FC236}">
                <a16:creationId xmlns:a16="http://schemas.microsoft.com/office/drawing/2014/main" id="{AA8FF1AB-80C2-4920-AC93-402D8FFA23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81832" y="1584594"/>
            <a:ext cx="249684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nb-NO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nb-NO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nb-NO" sz="900" b="1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nb-NO" sz="900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nb-NO" sz="900" b="1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 </a:t>
            </a:r>
            <a:r>
              <a:rPr lang="nb-NO" sz="900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</a:t>
            </a:r>
            <a:br>
              <a:rPr lang="nb-NO" sz="900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nb-NO" sz="900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dropdown menu of possible slide layouts</a:t>
            </a:r>
            <a:endParaRPr lang="nb-NO" sz="900" noProof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nb-NO" sz="900" b="1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nb-NO" sz="900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</a:t>
            </a:r>
            <a:br>
              <a:rPr lang="nb-NO" sz="900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nb-NO" sz="900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applied to the new slide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nb-NO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nb-NO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nb-NO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nb-NO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nb-NO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nb-NO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slide placeholdersto their default settings</a:t>
            </a:r>
            <a:endParaRPr lang="nb-NO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662000" y="3730526"/>
            <a:ext cx="271159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Insert corporate picture</a:t>
            </a:r>
            <a:endParaRPr lang="nb-NO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 click </a:t>
            </a:r>
            <a:b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nb-NO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-button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right Templafy pane</a:t>
            </a:r>
            <a:endParaRPr lang="nb-NO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for other pictures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 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browse for a picture</a:t>
            </a:r>
            <a:endParaRPr lang="nb-NO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</a:t>
            </a:r>
            <a:r>
              <a:rPr lang="nb-NO" sz="900" b="1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copied picture</a:t>
            </a:r>
            <a:endParaRPr lang="nb-NO" altLang="da-DK" sz="900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 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browse for a picture</a:t>
            </a:r>
          </a:p>
        </p:txBody>
      </p:sp>
      <p:sp>
        <p:nvSpPr>
          <p:cNvPr id="9" name="Header"/>
          <p:cNvSpPr txBox="1"/>
          <p:nvPr userDrawn="1"/>
        </p:nvSpPr>
        <p:spPr>
          <a:xfrm>
            <a:off x="539750" y="425348"/>
            <a:ext cx="11109323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delete before use</a:t>
            </a:r>
            <a:endParaRPr lang="nb-NO" sz="1800" noProof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0" y="1591789"/>
            <a:ext cx="3092798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nb-NO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nb-NO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nb-NO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nb-NO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nb-NO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nb-NO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</a:t>
            </a:r>
            <a:br>
              <a:rPr lang="nb-NO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text levels below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956800" y="1584594"/>
            <a:ext cx="2412000" cy="388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 or any other placeholder, click on the placeholder.</a:t>
            </a:r>
            <a:b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hold down the Shift button and click on the placeholder</a:t>
            </a:r>
            <a:endParaRPr lang="nb-NO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hold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insert a new one, the picture may lie in front of the text or graphic.</a:t>
            </a:r>
            <a:b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right-click and choose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tick mark next to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nb-NO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viewing of guides</a:t>
            </a:r>
            <a:endParaRPr lang="nb-NO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4940" y="2289783"/>
            <a:ext cx="549328" cy="285228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48EAA219-FFE7-4387-A385-4D3D0AF728CE}"/>
              </a:ext>
            </a:extLst>
          </p:cNvPr>
          <p:cNvGrpSpPr/>
          <p:nvPr userDrawn="1"/>
        </p:nvGrpSpPr>
        <p:grpSpPr>
          <a:xfrm>
            <a:off x="7373598" y="4359731"/>
            <a:ext cx="740398" cy="734626"/>
            <a:chOff x="6398620" y="3815586"/>
            <a:chExt cx="740398" cy="734626"/>
          </a:xfrm>
        </p:grpSpPr>
        <p:pic>
          <p:nvPicPr>
            <p:cNvPr id="30" name="6 Crop">
              <a:extLst>
                <a:ext uri="{FF2B5EF4-FFF2-40B4-BE49-F238E27FC236}">
                  <a16:creationId xmlns:a16="http://schemas.microsoft.com/office/drawing/2014/main" id="{EC854AD3-9DFC-4A83-BDF0-A7E2B01F9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E2414F06-53F0-4323-A4A9-91728B89E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304" t="11451" r="30180" b="46035"/>
            <a:stretch/>
          </p:blipFill>
          <p:spPr>
            <a:xfrm>
              <a:off x="6442770" y="4118189"/>
              <a:ext cx="696248" cy="43202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8224CA6-7D55-40AF-AF08-7CC6E7C4B3C8}"/>
              </a:ext>
            </a:extLst>
          </p:cNvPr>
          <p:cNvGrpSpPr/>
          <p:nvPr userDrawn="1"/>
        </p:nvGrpSpPr>
        <p:grpSpPr>
          <a:xfrm>
            <a:off x="7376339" y="5177331"/>
            <a:ext cx="740397" cy="929593"/>
            <a:chOff x="6391652" y="4854581"/>
            <a:chExt cx="740397" cy="929593"/>
          </a:xfrm>
        </p:grpSpPr>
        <p:pic>
          <p:nvPicPr>
            <p:cNvPr id="33" name="6 Crop">
              <a:extLst>
                <a:ext uri="{FF2B5EF4-FFF2-40B4-BE49-F238E27FC236}">
                  <a16:creationId xmlns:a16="http://schemas.microsoft.com/office/drawing/2014/main" id="{B89DF8E6-B7F7-4857-A1D8-15B39D7AF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39AFA131-B5A7-4AB6-889F-69CF39F4C8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26BB6BB-8852-44D9-A0EB-7B0A29B5CAFC}"/>
              </a:ext>
            </a:extLst>
          </p:cNvPr>
          <p:cNvGrpSpPr/>
          <p:nvPr userDrawn="1"/>
        </p:nvGrpSpPr>
        <p:grpSpPr>
          <a:xfrm>
            <a:off x="7417748" y="3332259"/>
            <a:ext cx="676669" cy="997704"/>
            <a:chOff x="6442771" y="2574072"/>
            <a:chExt cx="676669" cy="997704"/>
          </a:xfrm>
        </p:grpSpPr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2EC1AD58-F087-456F-B1CF-97A8AD60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A1105FA6-DF1D-44A9-BD39-B99136D7B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39" name="6 Beskær">
            <a:extLst>
              <a:ext uri="{FF2B5EF4-FFF2-40B4-BE49-F238E27FC236}">
                <a16:creationId xmlns:a16="http://schemas.microsoft.com/office/drawing/2014/main" id="{F1E5DB47-CE9C-4A68-BA80-97FFD80C5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3191" y="2738934"/>
            <a:ext cx="337400" cy="321707"/>
          </a:xfrm>
          <a:prstGeom prst="rect">
            <a:avLst/>
          </a:prstGeom>
        </p:spPr>
      </p:pic>
      <p:pic>
        <p:nvPicPr>
          <p:cNvPr id="40" name="7 Skalér billede">
            <a:extLst>
              <a:ext uri="{FF2B5EF4-FFF2-40B4-BE49-F238E27FC236}">
                <a16:creationId xmlns:a16="http://schemas.microsoft.com/office/drawing/2014/main" id="{472C50C0-81D4-4FF8-9774-95FB88A3DB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93191" y="3655850"/>
            <a:ext cx="359695" cy="335309"/>
          </a:xfrm>
          <a:prstGeom prst="rect">
            <a:avLst/>
          </a:prstGeom>
        </p:spPr>
      </p:pic>
      <p:sp>
        <p:nvSpPr>
          <p:cNvPr id="27" name="Text Box 2">
            <a:extLst>
              <a:ext uri="{FF2B5EF4-FFF2-40B4-BE49-F238E27FC236}">
                <a16:creationId xmlns:a16="http://schemas.microsoft.com/office/drawing/2014/main" id="{C4EDC3B1-3B31-4E00-92B6-1CD6392EC0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7446" y="5444076"/>
            <a:ext cx="267749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</a:t>
            </a:r>
            <a:r>
              <a:rPr lang="nb-NO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New Slide</a:t>
            </a:r>
            <a:endParaRPr lang="nb-NO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b-NO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nb-NO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b-NO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nb-NO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new slide</a:t>
            </a:r>
          </a:p>
        </p:txBody>
      </p:sp>
      <p:pic>
        <p:nvPicPr>
          <p:cNvPr id="38" name="2 New picture">
            <a:extLst>
              <a:ext uri="{FF2B5EF4-FFF2-40B4-BE49-F238E27FC236}">
                <a16:creationId xmlns:a16="http://schemas.microsoft.com/office/drawing/2014/main" id="{A38BA332-960D-4B31-B9A4-D96B481A7D6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06032" y="5460613"/>
            <a:ext cx="324764" cy="578237"/>
          </a:xfrm>
          <a:prstGeom prst="rect">
            <a:avLst/>
          </a:prstGeom>
        </p:spPr>
      </p:pic>
      <p:pic>
        <p:nvPicPr>
          <p:cNvPr id="41" name="3 Layout">
            <a:extLst>
              <a:ext uri="{FF2B5EF4-FFF2-40B4-BE49-F238E27FC236}">
                <a16:creationId xmlns:a16="http://schemas.microsoft.com/office/drawing/2014/main" id="{1B5AB7CA-5789-40BF-B54E-5217682BC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36944" r="2272" b="69429"/>
          <a:stretch/>
        </p:blipFill>
        <p:spPr>
          <a:xfrm>
            <a:off x="7377692" y="1787134"/>
            <a:ext cx="593368" cy="192211"/>
          </a:xfrm>
          <a:prstGeom prst="rect">
            <a:avLst/>
          </a:prstGeom>
        </p:spPr>
      </p:pic>
      <p:pic>
        <p:nvPicPr>
          <p:cNvPr id="42" name="4 Reset">
            <a:extLst>
              <a:ext uri="{FF2B5EF4-FFF2-40B4-BE49-F238E27FC236}">
                <a16:creationId xmlns:a16="http://schemas.microsoft.com/office/drawing/2014/main" id="{87C62FC6-4342-45D1-941A-C3F820045D1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398625" y="2960433"/>
            <a:ext cx="492452" cy="2004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AEABB4-84D2-4C1B-9923-9C125DE943A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39750" y="2936998"/>
            <a:ext cx="3394106" cy="2373555"/>
          </a:xfrm>
          <a:prstGeom prst="rect">
            <a:avLst/>
          </a:prstGeom>
          <a:ln w="317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58998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433" y="1268412"/>
            <a:ext cx="5585775" cy="464434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edit</a:t>
            </a:r>
            <a:r>
              <a:rPr lang="nb-NO" noProof="0"/>
              <a:t> Master text styles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2537290-45FE-4C90-BA0D-D2B7C1FA6F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70867" y="1268412"/>
            <a:ext cx="5585774" cy="464434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0C93EA-B197-7243-8431-8BB77193B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9423" y="6593339"/>
            <a:ext cx="4141386" cy="1741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Fortrolig. Internt bruk</a:t>
            </a:r>
          </a:p>
        </p:txBody>
      </p:sp>
    </p:spTree>
    <p:extLst>
      <p:ext uri="{BB962C8B-B14F-4D97-AF65-F5344CB8AC3E}">
        <p14:creationId xmlns:p14="http://schemas.microsoft.com/office/powerpoint/2010/main" val="416163251"/>
      </p:ext>
    </p:extLst>
  </p:cSld>
  <p:clrMapOvr>
    <a:masterClrMapping/>
  </p:clrMapOvr>
  <p:hf hd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270801"/>
            <a:ext cx="5659437" cy="464263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Fortrolig. Internt bruk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99188" y="1268413"/>
            <a:ext cx="5657452" cy="464502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4358480"/>
      </p:ext>
    </p:extLst>
  </p:cSld>
  <p:clrMapOvr>
    <a:masterClrMapping/>
  </p:clrMapOvr>
  <p:hf hd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1683" y="6572839"/>
            <a:ext cx="4141386" cy="174133"/>
          </a:xfrm>
        </p:spPr>
        <p:txBody>
          <a:bodyPr/>
          <a:lstStyle/>
          <a:p>
            <a:r>
              <a:rPr lang="en-GB"/>
              <a:t>Fortrolig. Internt bruk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40E4F7-C68D-45DF-B34A-50985A7E7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3" y="1268412"/>
            <a:ext cx="11522208" cy="4644347"/>
          </a:xfrm>
        </p:spPr>
        <p:txBody>
          <a:bodyPr/>
          <a:lstStyle/>
          <a:p>
            <a:pPr lvl="0"/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edit</a:t>
            </a:r>
            <a:r>
              <a:rPr lang="nb-NO" noProof="0"/>
              <a:t> Master </a:t>
            </a:r>
            <a:r>
              <a:rPr lang="nb-NO" noProof="0" err="1"/>
              <a:t>text</a:t>
            </a:r>
            <a:r>
              <a:rPr lang="nb-NO" noProof="0"/>
              <a:t> styles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29757540"/>
      </p:ext>
    </p:extLst>
  </p:cSld>
  <p:clrMapOvr>
    <a:masterClrMapping/>
  </p:clrMapOvr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86839A7-21C6-4D73-A83B-80D077E3A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t="9234" r="-192" b="-4070"/>
          <a:stretch/>
        </p:blipFill>
        <p:spPr>
          <a:xfrm>
            <a:off x="22741" y="0"/>
            <a:ext cx="11857564" cy="5474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6" y="3935314"/>
            <a:ext cx="11234175" cy="481984"/>
          </a:xfrm>
        </p:spPr>
        <p:txBody>
          <a:bodyPr anchor="t" anchorCtr="0">
            <a:noAutofit/>
          </a:bodyPr>
          <a:lstStyle>
            <a:lvl1pPr marL="715963" indent="-715963"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74656" y="4489428"/>
            <a:ext cx="5244514" cy="69570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DC5B1D0-1A04-4E88-B7FE-D20E13539DF1}"/>
              </a:ext>
            </a:extLst>
          </p:cNvPr>
          <p:cNvCxnSpPr>
            <a:cxnSpLocks/>
          </p:cNvCxnSpPr>
          <p:nvPr userDrawn="1"/>
        </p:nvCxnSpPr>
        <p:spPr>
          <a:xfrm>
            <a:off x="22741" y="4427953"/>
            <a:ext cx="6315959" cy="1546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FEA3BDB3-502A-42CF-A4B9-707130F21D0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19775" y="6169343"/>
            <a:ext cx="276225" cy="179387"/>
          </a:xfrm>
        </p:spPr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B09BEFC-D94B-6749-9120-641393FDB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9423" y="6593339"/>
            <a:ext cx="4141386" cy="1741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Fortrolig. Internt bruk</a:t>
            </a:r>
          </a:p>
        </p:txBody>
      </p:sp>
    </p:spTree>
    <p:extLst>
      <p:ext uri="{BB962C8B-B14F-4D97-AF65-F5344CB8AC3E}">
        <p14:creationId xmlns:p14="http://schemas.microsoft.com/office/powerpoint/2010/main" val="2886662635"/>
      </p:ext>
    </p:extLst>
  </p:cSld>
  <p:clrMapOvr>
    <a:masterClrMapping/>
  </p:clrMapOvr>
  <p:hf hd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32F122-3336-A947-A06E-E6FDDB8D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0A78A-0560-F540-A827-4F730E7E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467345-109A-F145-B227-4ECD6EC0A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125" t="4625" r="15872"/>
          <a:stretch/>
        </p:blipFill>
        <p:spPr>
          <a:xfrm>
            <a:off x="7041929" y="1504379"/>
            <a:ext cx="5224869" cy="3849242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8890500-1581-6845-A2E8-7B04834729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116" y="6172206"/>
            <a:ext cx="856263" cy="484859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0EA7B5C-6474-3849-B19D-1B0AC5A7F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9423" y="6593339"/>
            <a:ext cx="4141386" cy="1741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Fortrolig. Internt bruk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A0DAE7B-DA15-184C-895F-064E79FB50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9396" y="1693208"/>
            <a:ext cx="5244514" cy="695703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300"/>
              </a:spcBef>
              <a:buNone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9B2F83B-D9FF-0940-BD7D-592858B00D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9397" y="2371819"/>
            <a:ext cx="5244514" cy="2730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2A8BA74-37F6-0340-92D3-2BACB17AE1AE}"/>
              </a:ext>
            </a:extLst>
          </p:cNvPr>
          <p:cNvSpPr/>
          <p:nvPr userDrawn="1"/>
        </p:nvSpPr>
        <p:spPr>
          <a:xfrm>
            <a:off x="0" y="692727"/>
            <a:ext cx="12025745" cy="4572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3000"/>
              </a:lnSpc>
              <a:spcBef>
                <a:spcPts val="600"/>
              </a:spcBef>
            </a:pPr>
            <a:endParaRPr lang="en-NO" sz="1600" err="1"/>
          </a:p>
        </p:txBody>
      </p:sp>
    </p:spTree>
    <p:extLst>
      <p:ext uri="{BB962C8B-B14F-4D97-AF65-F5344CB8AC3E}">
        <p14:creationId xmlns:p14="http://schemas.microsoft.com/office/powerpoint/2010/main" val="182479915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431" y="1268414"/>
            <a:ext cx="5659969" cy="464502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9188" y="1268414"/>
            <a:ext cx="5657454" cy="464502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Fortrolig. Internt bruk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12257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00C65AFA-C291-49BE-B4DE-A89C9D195F10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C5A63D-3E26-4894-BD1A-F1FC20990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4525" y="2496488"/>
            <a:ext cx="7314106" cy="20277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C6C05B-D088-43CE-A6BD-7E0CB4DC9AE3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1488500" y="3384614"/>
            <a:ext cx="9301420" cy="1128199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600" b="1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36780A-552C-4899-A14E-D20C67326E17}"/>
              </a:ext>
            </a:extLst>
          </p:cNvPr>
          <p:cNvGrpSpPr/>
          <p:nvPr userDrawn="1"/>
        </p:nvGrpSpPr>
        <p:grpSpPr>
          <a:xfrm>
            <a:off x="2447962" y="2011043"/>
            <a:ext cx="841360" cy="3250791"/>
            <a:chOff x="1659408" y="1869757"/>
            <a:chExt cx="687632" cy="3250791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BD1B913-608C-477B-B1D5-60DE7F83A0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59408" y="1869757"/>
              <a:ext cx="6876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CED39FE-2A7F-4F00-92F1-6D28CD8DA8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59408" y="4555259"/>
              <a:ext cx="6876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BCCE385-2370-4155-9797-3BE5658E13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59408" y="5120548"/>
              <a:ext cx="6876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3710B33A-635E-4D20-9F17-F67CE9F330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44400" y="831600"/>
            <a:ext cx="853200" cy="85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0" indent="0">
              <a:buNone/>
              <a:defRPr sz="100"/>
            </a:lvl2pPr>
            <a:lvl3pPr marL="0" indent="0">
              <a:buNone/>
              <a:defRPr sz="100"/>
            </a:lvl3pPr>
            <a:lvl4pPr marL="0" indent="0">
              <a:buNone/>
              <a:defRPr sz="100"/>
            </a:lvl4pPr>
            <a:lvl5pPr marL="0" indent="0">
              <a:buNone/>
              <a:defRPr sz="100"/>
            </a:lvl5pPr>
          </a:lstStyle>
          <a:p>
            <a:pPr lvl="0"/>
            <a:r>
              <a:rPr lang="nb-NO"/>
              <a:t>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2CA6C00-A013-416C-8DB8-01E3E7537DF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47961" y="4765827"/>
            <a:ext cx="7307871" cy="196873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/>
              <a:t>Klikk for å legge til dato eller tekst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D4BDF52-EDE9-4D95-9FC9-1A96237367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8199" y="5008650"/>
            <a:ext cx="7320431" cy="260328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legge til presentatørens navn eller tekst</a:t>
            </a:r>
          </a:p>
        </p:txBody>
      </p:sp>
    </p:spTree>
    <p:extLst>
      <p:ext uri="{BB962C8B-B14F-4D97-AF65-F5344CB8AC3E}">
        <p14:creationId xmlns:p14="http://schemas.microsoft.com/office/powerpoint/2010/main" val="291313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Fortrolig. Internt bruk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C626085-5EBD-409B-BDCC-5F495B7EA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116" y="6172206"/>
            <a:ext cx="856263" cy="48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987982"/>
      </p:ext>
    </p:extLst>
  </p:cSld>
  <p:clrMapOvr>
    <a:masterClrMapping/>
  </p:clrMapOvr>
  <p:hf hd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270801"/>
            <a:ext cx="5659437" cy="464263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9423" y="6593339"/>
            <a:ext cx="4141386" cy="174133"/>
          </a:xfrm>
          <a:prstGeom prst="rect">
            <a:avLst/>
          </a:prstGeom>
        </p:spPr>
        <p:txBody>
          <a:bodyPr/>
          <a:lstStyle/>
          <a:p>
            <a:r>
              <a:rPr lang="en-GB"/>
              <a:t>Fortrolig. Internt bruk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F0EF39C5-1D1A-D543-9453-B764D69B43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t="9235" r="7559" b="20815"/>
          <a:stretch/>
        </p:blipFill>
        <p:spPr>
          <a:xfrm>
            <a:off x="6772550" y="1886819"/>
            <a:ext cx="4880895" cy="1933974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F4500F8C-6BAF-C947-B824-E13E78241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t="9235" r="7559" b="20815"/>
          <a:stretch/>
        </p:blipFill>
        <p:spPr>
          <a:xfrm>
            <a:off x="6439010" y="3104405"/>
            <a:ext cx="4880895" cy="193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54377"/>
      </p:ext>
    </p:extLst>
  </p:cSld>
  <p:clrMapOvr>
    <a:masterClrMapping/>
  </p:clrMapOvr>
  <p:hf hd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mørk grå/mørk 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91222D29-D746-425B-A418-83CD0D19828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plassholderen og lim inn mørkt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29272A8-EB88-47CE-B754-AE7D1FDE40A3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1"/>
            </p:custDataLst>
          </p:nvPr>
        </p:nvSpPr>
        <p:spPr>
          <a:xfrm>
            <a:off x="2447962" y="2007965"/>
            <a:ext cx="841359" cy="3261013"/>
          </a:xfrm>
          <a:custGeom>
            <a:avLst/>
            <a:gdLst>
              <a:gd name="connsiteX0" fmla="*/ 0 w 841359"/>
              <a:gd name="connsiteY0" fmla="*/ 3248313 h 3261013"/>
              <a:gd name="connsiteX1" fmla="*/ 841359 w 841359"/>
              <a:gd name="connsiteY1" fmla="*/ 3248313 h 3261013"/>
              <a:gd name="connsiteX2" fmla="*/ 841359 w 841359"/>
              <a:gd name="connsiteY2" fmla="*/ 3261013 h 3261013"/>
              <a:gd name="connsiteX3" fmla="*/ 0 w 841359"/>
              <a:gd name="connsiteY3" fmla="*/ 3261013 h 3261013"/>
              <a:gd name="connsiteX4" fmla="*/ 0 w 841359"/>
              <a:gd name="connsiteY4" fmla="*/ 2683024 h 3261013"/>
              <a:gd name="connsiteX5" fmla="*/ 841359 w 841359"/>
              <a:gd name="connsiteY5" fmla="*/ 2683024 h 3261013"/>
              <a:gd name="connsiteX6" fmla="*/ 841359 w 841359"/>
              <a:gd name="connsiteY6" fmla="*/ 2695724 h 3261013"/>
              <a:gd name="connsiteX7" fmla="*/ 0 w 841359"/>
              <a:gd name="connsiteY7" fmla="*/ 2695724 h 3261013"/>
              <a:gd name="connsiteX8" fmla="*/ 0 w 841359"/>
              <a:gd name="connsiteY8" fmla="*/ 0 h 3261013"/>
              <a:gd name="connsiteX9" fmla="*/ 841359 w 841359"/>
              <a:gd name="connsiteY9" fmla="*/ 0 h 3261013"/>
              <a:gd name="connsiteX10" fmla="*/ 841359 w 841359"/>
              <a:gd name="connsiteY10" fmla="*/ 12700 h 3261013"/>
              <a:gd name="connsiteX11" fmla="*/ 0 w 841359"/>
              <a:gd name="connsiteY11" fmla="*/ 12700 h 326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1359" h="3261013">
                <a:moveTo>
                  <a:pt x="0" y="3248313"/>
                </a:moveTo>
                <a:lnTo>
                  <a:pt x="841359" y="3248313"/>
                </a:lnTo>
                <a:lnTo>
                  <a:pt x="841359" y="3261013"/>
                </a:lnTo>
                <a:lnTo>
                  <a:pt x="0" y="3261013"/>
                </a:lnTo>
                <a:close/>
                <a:moveTo>
                  <a:pt x="0" y="2683024"/>
                </a:moveTo>
                <a:lnTo>
                  <a:pt x="841359" y="2683024"/>
                </a:lnTo>
                <a:lnTo>
                  <a:pt x="841359" y="2695724"/>
                </a:lnTo>
                <a:lnTo>
                  <a:pt x="0" y="2695724"/>
                </a:lnTo>
                <a:close/>
                <a:moveTo>
                  <a:pt x="0" y="0"/>
                </a:moveTo>
                <a:lnTo>
                  <a:pt x="841359" y="0"/>
                </a:lnTo>
                <a:lnTo>
                  <a:pt x="841359" y="12700"/>
                </a:lnTo>
                <a:lnTo>
                  <a:pt x="0" y="127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2"/>
                </a:solidFill>
              </a:defRPr>
            </a:lvl2pPr>
            <a:lvl3pPr>
              <a:defRPr sz="1500">
                <a:solidFill>
                  <a:schemeClr val="tx2"/>
                </a:solidFill>
              </a:defRPr>
            </a:lvl3pPr>
            <a:lvl4pPr>
              <a:defRPr sz="1500">
                <a:solidFill>
                  <a:schemeClr val="tx2"/>
                </a:solidFill>
              </a:defRPr>
            </a:lvl4pPr>
            <a:lvl5pPr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C5A63D-3E26-4894-BD1A-F1FC20990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4525" y="2496488"/>
            <a:ext cx="7314106" cy="20277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600" b="0" spc="-150">
                <a:solidFill>
                  <a:schemeClr val="bg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C6C05B-D088-43CE-A6BD-7E0CB4DC9AE3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1488500" y="3384614"/>
            <a:ext cx="9484299" cy="1128199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600" b="1" spc="-15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5" name="Date_GeneralDate">
            <a:extLst>
              <a:ext uri="{FF2B5EF4-FFF2-40B4-BE49-F238E27FC236}">
                <a16:creationId xmlns:a16="http://schemas.microsoft.com/office/drawing/2014/main" id="{D58373C3-3C7B-400D-A664-B11584EF44B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algn="l">
              <a:defRPr sz="1200">
                <a:noFill/>
              </a:defRPr>
            </a:lvl1pPr>
          </a:lstStyle>
          <a:p>
            <a:fld id="{EBC819C5-6612-469B-84C2-148DDF79AF66}" type="datetime3">
              <a:rPr lang="nb-NO" smtClean="0"/>
              <a:t>2021.03.16</a:t>
            </a:fld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FAC439-4E67-4EBE-85EA-D8C5535E1F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44400" y="831600"/>
            <a:ext cx="853200" cy="85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0" indent="0">
              <a:buNone/>
              <a:defRPr sz="100"/>
            </a:lvl2pPr>
            <a:lvl3pPr marL="0" indent="0">
              <a:buNone/>
              <a:defRPr sz="100"/>
            </a:lvl3pPr>
            <a:lvl4pPr marL="0" indent="0">
              <a:buNone/>
              <a:defRPr sz="100"/>
            </a:lvl4pPr>
            <a:lvl5pPr marL="0" indent="0">
              <a:buNone/>
              <a:defRPr sz="100"/>
            </a:lvl5pPr>
          </a:lstStyle>
          <a:p>
            <a:pPr lvl="0"/>
            <a:r>
              <a:rPr lang="nb-NO"/>
              <a:t>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C8CB4B1-C88B-4313-98EA-A91E5C87620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47961" y="4765827"/>
            <a:ext cx="7307871" cy="196873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/>
              <a:t>Klikk for å legge til dato eller tekst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4233E8D2-6F20-4A2F-89A0-745D1C698A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8199" y="5008650"/>
            <a:ext cx="7320431" cy="260328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legge til presentatørens navn eller tekst</a:t>
            </a:r>
          </a:p>
        </p:txBody>
      </p:sp>
    </p:spTree>
    <p:extLst>
      <p:ext uri="{BB962C8B-B14F-4D97-AF65-F5344CB8AC3E}">
        <p14:creationId xmlns:p14="http://schemas.microsoft.com/office/powerpoint/2010/main" val="290987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lysegrå/ lys bilde"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91222D29-D746-425B-A418-83CD0D19828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rgbClr val="DADADA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plassholderen og lim inn lyst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29272A8-EB88-47CE-B754-AE7D1FDE40A3}"/>
              </a:ext>
            </a:extLst>
          </p:cNvPr>
          <p:cNvSpPr>
            <a:spLocks noGrp="1"/>
          </p:cNvSpPr>
          <p:nvPr>
            <p:ph type="body" sz="quarter" idx="23" hasCustomPrompt="1"/>
            <p:custDataLst>
              <p:tags r:id="rId1"/>
            </p:custDataLst>
          </p:nvPr>
        </p:nvSpPr>
        <p:spPr>
          <a:xfrm>
            <a:off x="2447962" y="2007965"/>
            <a:ext cx="841359" cy="3261013"/>
          </a:xfrm>
          <a:custGeom>
            <a:avLst/>
            <a:gdLst>
              <a:gd name="connsiteX0" fmla="*/ 0 w 841359"/>
              <a:gd name="connsiteY0" fmla="*/ 3248313 h 3261013"/>
              <a:gd name="connsiteX1" fmla="*/ 841359 w 841359"/>
              <a:gd name="connsiteY1" fmla="*/ 3248313 h 3261013"/>
              <a:gd name="connsiteX2" fmla="*/ 841359 w 841359"/>
              <a:gd name="connsiteY2" fmla="*/ 3261013 h 3261013"/>
              <a:gd name="connsiteX3" fmla="*/ 0 w 841359"/>
              <a:gd name="connsiteY3" fmla="*/ 3261013 h 3261013"/>
              <a:gd name="connsiteX4" fmla="*/ 0 w 841359"/>
              <a:gd name="connsiteY4" fmla="*/ 2683024 h 3261013"/>
              <a:gd name="connsiteX5" fmla="*/ 841359 w 841359"/>
              <a:gd name="connsiteY5" fmla="*/ 2683024 h 3261013"/>
              <a:gd name="connsiteX6" fmla="*/ 841359 w 841359"/>
              <a:gd name="connsiteY6" fmla="*/ 2695724 h 3261013"/>
              <a:gd name="connsiteX7" fmla="*/ 0 w 841359"/>
              <a:gd name="connsiteY7" fmla="*/ 2695724 h 3261013"/>
              <a:gd name="connsiteX8" fmla="*/ 0 w 841359"/>
              <a:gd name="connsiteY8" fmla="*/ 0 h 3261013"/>
              <a:gd name="connsiteX9" fmla="*/ 841359 w 841359"/>
              <a:gd name="connsiteY9" fmla="*/ 0 h 3261013"/>
              <a:gd name="connsiteX10" fmla="*/ 841359 w 841359"/>
              <a:gd name="connsiteY10" fmla="*/ 12700 h 3261013"/>
              <a:gd name="connsiteX11" fmla="*/ 0 w 841359"/>
              <a:gd name="connsiteY11" fmla="*/ 12700 h 326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1359" h="3261013">
                <a:moveTo>
                  <a:pt x="0" y="3248313"/>
                </a:moveTo>
                <a:lnTo>
                  <a:pt x="841359" y="3248313"/>
                </a:lnTo>
                <a:lnTo>
                  <a:pt x="841359" y="3261013"/>
                </a:lnTo>
                <a:lnTo>
                  <a:pt x="0" y="3261013"/>
                </a:lnTo>
                <a:close/>
                <a:moveTo>
                  <a:pt x="0" y="2683024"/>
                </a:moveTo>
                <a:lnTo>
                  <a:pt x="841359" y="2683024"/>
                </a:lnTo>
                <a:lnTo>
                  <a:pt x="841359" y="2695724"/>
                </a:lnTo>
                <a:lnTo>
                  <a:pt x="0" y="2695724"/>
                </a:lnTo>
                <a:close/>
                <a:moveTo>
                  <a:pt x="0" y="0"/>
                </a:moveTo>
                <a:lnTo>
                  <a:pt x="841359" y="0"/>
                </a:lnTo>
                <a:lnTo>
                  <a:pt x="841359" y="12700"/>
                </a:lnTo>
                <a:lnTo>
                  <a:pt x="0" y="12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nb-NO"/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C5A63D-3E26-4894-BD1A-F1FC20990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4525" y="2496488"/>
            <a:ext cx="7314106" cy="20277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600" b="0" spc="-150">
                <a:solidFill>
                  <a:schemeClr val="tx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C6C05B-D088-43CE-A6BD-7E0CB4DC9AE3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1488500" y="3384614"/>
            <a:ext cx="9484299" cy="1128199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600" b="1" spc="-15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5" name="Date_GeneralDate">
            <a:extLst>
              <a:ext uri="{FF2B5EF4-FFF2-40B4-BE49-F238E27FC236}">
                <a16:creationId xmlns:a16="http://schemas.microsoft.com/office/drawing/2014/main" id="{D58373C3-3C7B-400D-A664-B11584EF44B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algn="l">
              <a:defRPr sz="1200">
                <a:noFill/>
              </a:defRPr>
            </a:lvl1pPr>
          </a:lstStyle>
          <a:p>
            <a:fld id="{74C57124-DDB6-481E-A1E0-98EE0B49216E}" type="datetime3">
              <a:rPr lang="nb-NO" smtClean="0"/>
              <a:t>2021.03.16</a:t>
            </a:fld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394BA39-4B48-4369-B037-86CE2F4178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44400" y="831600"/>
            <a:ext cx="853200" cy="85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0" indent="0">
              <a:buNone/>
              <a:defRPr sz="100"/>
            </a:lvl2pPr>
            <a:lvl3pPr marL="0" indent="0">
              <a:buNone/>
              <a:defRPr sz="100"/>
            </a:lvl3pPr>
            <a:lvl4pPr marL="0" indent="0">
              <a:buNone/>
              <a:defRPr sz="100"/>
            </a:lvl4pPr>
            <a:lvl5pPr marL="0" indent="0">
              <a:buNone/>
              <a:defRPr sz="100"/>
            </a:lvl5pPr>
          </a:lstStyle>
          <a:p>
            <a:pPr lvl="0"/>
            <a:r>
              <a:rPr lang="nb-NO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051255FC-7038-462C-AF2D-BCD3759B7BB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47961" y="4765827"/>
            <a:ext cx="7307871" cy="196873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/>
              <a:t>Klikk for å legge til dato eller tekst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A6A0D1A-A522-4B18-A138-8951A3FAFB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8199" y="5008650"/>
            <a:ext cx="7320431" cy="260328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legge til presentatørens navn eller tekst</a:t>
            </a:r>
          </a:p>
        </p:txBody>
      </p:sp>
    </p:spTree>
    <p:extLst>
      <p:ext uri="{BB962C8B-B14F-4D97-AF65-F5344CB8AC3E}">
        <p14:creationId xmlns:p14="http://schemas.microsoft.com/office/powerpoint/2010/main" val="409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00C65AFA-C291-49BE-B4DE-A89C9D195F10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C5A63D-3E26-4894-BD1A-F1FC20990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4525" y="2496488"/>
            <a:ext cx="7314106" cy="20277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600" b="0" spc="-150">
                <a:solidFill>
                  <a:schemeClr val="bg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C6C05B-D088-43CE-A6BD-7E0CB4DC9AE3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1488500" y="3384614"/>
            <a:ext cx="9484300" cy="1128199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600" b="1" spc="-15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92A3AE-705A-4A73-96BC-88177F3A1062}"/>
              </a:ext>
            </a:extLst>
          </p:cNvPr>
          <p:cNvGrpSpPr/>
          <p:nvPr userDrawn="1"/>
        </p:nvGrpSpPr>
        <p:grpSpPr>
          <a:xfrm>
            <a:off x="2447962" y="2011043"/>
            <a:ext cx="841360" cy="3250791"/>
            <a:chOff x="1659408" y="1869757"/>
            <a:chExt cx="687632" cy="325079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1B4548-181B-43DC-A5F9-67633E8736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59408" y="1869757"/>
              <a:ext cx="6876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41447BA-C80D-4A4F-BAD1-D919D2B977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59408" y="4555259"/>
              <a:ext cx="6876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8A4A0CB-BA4C-469A-B58F-546C93C3C5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59408" y="5120548"/>
              <a:ext cx="6876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4" name="Date_GeneralDate">
            <a:extLst>
              <a:ext uri="{FF2B5EF4-FFF2-40B4-BE49-F238E27FC236}">
                <a16:creationId xmlns:a16="http://schemas.microsoft.com/office/drawing/2014/main" id="{3349D38D-9361-4809-A79C-8BF23F8E4926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algn="l">
              <a:defRPr sz="1200">
                <a:noFill/>
              </a:defRPr>
            </a:lvl1pPr>
          </a:lstStyle>
          <a:p>
            <a:fld id="{4623FA5F-AA68-46D5-9437-13CDFA5593A1}" type="datetime3">
              <a:rPr lang="nb-NO" smtClean="0"/>
              <a:t>2021.03.16</a:t>
            </a:fld>
            <a:endParaRPr lang="nb-NO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ABF2182-CA68-46A1-83D1-321A191181A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44400" y="831600"/>
            <a:ext cx="853200" cy="85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0" indent="0">
              <a:buNone/>
              <a:defRPr sz="100"/>
            </a:lvl2pPr>
            <a:lvl3pPr marL="0" indent="0">
              <a:buNone/>
              <a:defRPr sz="100"/>
            </a:lvl3pPr>
            <a:lvl4pPr marL="0" indent="0">
              <a:buNone/>
              <a:defRPr sz="100"/>
            </a:lvl4pPr>
            <a:lvl5pPr marL="0" indent="0">
              <a:buNone/>
              <a:defRPr sz="100"/>
            </a:lvl5pPr>
          </a:lstStyle>
          <a:p>
            <a:pPr lvl="0"/>
            <a:r>
              <a:rPr lang="nb-NO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F39460E-7C24-47CF-8300-32C907D884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47961" y="4765827"/>
            <a:ext cx="7307871" cy="196873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/>
              <a:t>Klikk for å legge til dato eller tekst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C27CFCB2-5D3E-495A-959D-21349F9696A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8199" y="5008650"/>
            <a:ext cx="7320431" cy="260328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legge til presentatørens navn eller tekst</a:t>
            </a:r>
          </a:p>
        </p:txBody>
      </p:sp>
    </p:spTree>
    <p:extLst>
      <p:ext uri="{BB962C8B-B14F-4D97-AF65-F5344CB8AC3E}">
        <p14:creationId xmlns:p14="http://schemas.microsoft.com/office/powerpoint/2010/main" val="7916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00C65AFA-C291-49BE-B4DE-A89C9D195F10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C5A63D-3E26-4894-BD1A-F1FC20990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4525" y="2496488"/>
            <a:ext cx="7314106" cy="20277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600" b="0" spc="-150">
                <a:solidFill>
                  <a:schemeClr val="bg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C6C05B-D088-43CE-A6BD-7E0CB4DC9AE3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1488500" y="3384614"/>
            <a:ext cx="9301420" cy="1128199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600" b="1" spc="-15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36780A-552C-4899-A14E-D20C67326E17}"/>
              </a:ext>
            </a:extLst>
          </p:cNvPr>
          <p:cNvGrpSpPr/>
          <p:nvPr userDrawn="1"/>
        </p:nvGrpSpPr>
        <p:grpSpPr>
          <a:xfrm>
            <a:off x="2447962" y="2011043"/>
            <a:ext cx="841360" cy="3250791"/>
            <a:chOff x="1659408" y="1869757"/>
            <a:chExt cx="687632" cy="3250791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BD1B913-608C-477B-B1D5-60DE7F83A0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59408" y="1869757"/>
              <a:ext cx="6876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CED39FE-2A7F-4F00-92F1-6D28CD8DA8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59408" y="4555259"/>
              <a:ext cx="6876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BCCE385-2370-4155-9797-3BE5658E13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59408" y="5120548"/>
              <a:ext cx="6876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3710B33A-635E-4D20-9F17-F67CE9F330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44400" y="831600"/>
            <a:ext cx="853200" cy="85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0" indent="0">
              <a:buNone/>
              <a:defRPr sz="100"/>
            </a:lvl2pPr>
            <a:lvl3pPr marL="0" indent="0">
              <a:buNone/>
              <a:defRPr sz="100"/>
            </a:lvl3pPr>
            <a:lvl4pPr marL="0" indent="0">
              <a:buNone/>
              <a:defRPr sz="100"/>
            </a:lvl4pPr>
            <a:lvl5pPr marL="0" indent="0">
              <a:buNone/>
              <a:defRPr sz="100"/>
            </a:lvl5pPr>
          </a:lstStyle>
          <a:p>
            <a:pPr lvl="0"/>
            <a:r>
              <a:rPr lang="nb-NO"/>
              <a:t>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B3F2EC9-46C4-43A1-9BB9-891B762EA90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47961" y="4765827"/>
            <a:ext cx="7307871" cy="196873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/>
              <a:t>Klikk for å legge til dato eller tekst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4E7A972-B5AD-4741-B71A-6E38B01C19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8199" y="5008650"/>
            <a:ext cx="7320431" cy="260328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legge til presentatørens navn eller tekst</a:t>
            </a:r>
          </a:p>
        </p:txBody>
      </p:sp>
    </p:spTree>
    <p:extLst>
      <p:ext uri="{BB962C8B-B14F-4D97-AF65-F5344CB8AC3E}">
        <p14:creationId xmlns:p14="http://schemas.microsoft.com/office/powerpoint/2010/main" val="183586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ckground">
            <a:extLst>
              <a:ext uri="{FF2B5EF4-FFF2-40B4-BE49-F238E27FC236}">
                <a16:creationId xmlns:a16="http://schemas.microsoft.com/office/drawing/2014/main" id="{43FCE1A2-9FD7-4202-AC27-91BF7439858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5386B7-21E5-4468-BC72-A4900681E763}"/>
              </a:ext>
            </a:extLst>
          </p:cNvPr>
          <p:cNvGrpSpPr/>
          <p:nvPr userDrawn="1"/>
        </p:nvGrpSpPr>
        <p:grpSpPr>
          <a:xfrm>
            <a:off x="2444525" y="818800"/>
            <a:ext cx="853566" cy="2048908"/>
            <a:chOff x="2444525" y="818800"/>
            <a:chExt cx="712415" cy="204890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12B61EB-78BF-4928-8C30-A37CC86EF2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2867708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FC0673D-92E9-4460-9292-D6ACE8F4C3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0BEA9CE-472A-49B1-A381-8238D0D4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5069" y="1404288"/>
            <a:ext cx="9226930" cy="973151"/>
          </a:xfrm>
        </p:spPr>
        <p:txBody>
          <a:bodyPr/>
          <a:lstStyle>
            <a:lvl1pPr>
              <a:lnSpc>
                <a:spcPct val="83000"/>
              </a:lnSpc>
              <a:defRPr sz="6600"/>
            </a:lvl1pPr>
          </a:lstStyle>
          <a:p>
            <a:r>
              <a:rPr lang="nb-NO"/>
              <a:t>Agenda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44525" y="3477180"/>
            <a:ext cx="8258400" cy="256167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216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400">
                <a:solidFill>
                  <a:schemeClr val="tx1"/>
                </a:solidFill>
              </a:defRPr>
            </a:lvl2pPr>
            <a:lvl3pPr marL="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6DD940-8E10-4341-B574-98F1B94C5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7489" y="3477180"/>
            <a:ext cx="679449" cy="256167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spc="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400" spc="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01.</a:t>
            </a:r>
          </a:p>
          <a:p>
            <a:pPr lvl="1"/>
            <a:r>
              <a:rPr lang="nb-NO"/>
              <a:t>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541C28-306F-4B1A-94BD-B51E80FD15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5" name="Footer" descr="{&quot;templafy&quot;:{&quot;id&quot;:&quot;8ef1a6c3-902c-4c42-9ee7-821da4939d47&quot;}}" title="Footer">
            <a:extLst>
              <a:ext uri="{FF2B5EF4-FFF2-40B4-BE49-F238E27FC236}">
                <a16:creationId xmlns:a16="http://schemas.microsoft.com/office/drawing/2014/main" id="{B616EE8D-9718-4F4E-9102-D1C9842B7EA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2C7DFE2-5155-4259-92C6-0E5F6E3D1CA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89C9CA02-BD4E-4B44-8A13-71D08F4ED35B}" type="datetime3">
              <a:rPr lang="nb-NO" smtClean="0"/>
              <a:t>2021.03.16</a:t>
            </a:fld>
            <a:endParaRPr lang="nb-NO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7C17EF3-DFE3-42DA-919A-3B52AFDD0C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/>
          </a:p>
        </p:txBody>
      </p:sp>
      <p:sp>
        <p:nvSpPr>
          <p:cNvPr id="26" name="Date_GeneralDate" hidden="1">
            <a:extLst>
              <a:ext uri="{FF2B5EF4-FFF2-40B4-BE49-F238E27FC236}">
                <a16:creationId xmlns:a16="http://schemas.microsoft.com/office/drawing/2014/main" id="{F1B95CA8-B641-40EB-A587-D85F377F9C17}"/>
              </a:ext>
            </a:extLst>
          </p:cNvPr>
          <p:cNvSpPr txBox="1">
            <a:spLocks/>
          </p:cNvSpPr>
          <p:nvPr userDrawn="1"/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2021.03.16</a:t>
            </a:fld>
            <a:endParaRPr lang="nb-NO"/>
          </a:p>
        </p:txBody>
      </p:sp>
      <p:sp>
        <p:nvSpPr>
          <p:cNvPr id="17" name="text" descr="{&quot;templafy&quot;:{&quot;id&quot;:&quot;bfad5ffe-4839-458c-8138-ae8895d29937&quot;}}" title="UserProfile.Office.PowerPointFooter">
            <a:extLst>
              <a:ext uri="{FF2B5EF4-FFF2-40B4-BE49-F238E27FC236}">
                <a16:creationId xmlns:a16="http://schemas.microsoft.com/office/drawing/2014/main" id="{91CA267A-B019-45BA-A719-7C98CDE60426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accent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366217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ckground">
            <a:extLst>
              <a:ext uri="{FF2B5EF4-FFF2-40B4-BE49-F238E27FC236}">
                <a16:creationId xmlns:a16="http://schemas.microsoft.com/office/drawing/2014/main" id="{43FCE1A2-9FD7-4202-AC27-91BF7439858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5386B7-21E5-4468-BC72-A4900681E763}"/>
              </a:ext>
            </a:extLst>
          </p:cNvPr>
          <p:cNvGrpSpPr/>
          <p:nvPr userDrawn="1"/>
        </p:nvGrpSpPr>
        <p:grpSpPr>
          <a:xfrm>
            <a:off x="2444525" y="818800"/>
            <a:ext cx="853566" cy="1229758"/>
            <a:chOff x="2444525" y="818800"/>
            <a:chExt cx="712415" cy="122975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12B61EB-78BF-4928-8C30-A37CC86EF2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2048558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FC0673D-92E9-4460-9292-D6ACE8F4C3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0BEA9CE-472A-49B1-A381-8238D0D4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5069" y="1206589"/>
            <a:ext cx="9226930" cy="973151"/>
          </a:xfrm>
        </p:spPr>
        <p:txBody>
          <a:bodyPr/>
          <a:lstStyle>
            <a:lvl1pPr>
              <a:lnSpc>
                <a:spcPct val="83000"/>
              </a:lnSpc>
              <a:defRPr sz="4400"/>
            </a:lvl1pPr>
          </a:lstStyle>
          <a:p>
            <a:r>
              <a:rPr lang="nb-NO"/>
              <a:t>Agenda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44525" y="2813050"/>
            <a:ext cx="8258400" cy="3225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216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400">
                <a:solidFill>
                  <a:schemeClr val="tx1"/>
                </a:solidFill>
              </a:defRPr>
            </a:lvl2pPr>
            <a:lvl3pPr marL="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6DD940-8E10-4341-B574-98F1B94C5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39" y="2813050"/>
            <a:ext cx="1632000" cy="322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spc="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400" spc="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09.00-10.00</a:t>
            </a:r>
          </a:p>
          <a:p>
            <a:pPr lvl="1"/>
            <a:r>
              <a:rPr lang="nb-NO"/>
              <a:t>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541C28-306F-4B1A-94BD-B51E80FD15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5" name="Footer" descr="{&quot;templafy&quot;:{&quot;id&quot;:&quot;284c17e7-9ce6-4663-8bd9-039e9661a81c&quot;}}" title="Footer">
            <a:extLst>
              <a:ext uri="{FF2B5EF4-FFF2-40B4-BE49-F238E27FC236}">
                <a16:creationId xmlns:a16="http://schemas.microsoft.com/office/drawing/2014/main" id="{B616EE8D-9718-4F4E-9102-D1C9842B7EA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2C7DFE2-5155-4259-92C6-0E5F6E3D1CA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89C9CA02-BD4E-4B44-8A13-71D08F4ED35B}" type="datetime3">
              <a:rPr lang="nb-NO" smtClean="0"/>
              <a:t>2021.03.16</a:t>
            </a:fld>
            <a:endParaRPr lang="nb-NO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7C17EF3-DFE3-42DA-919A-3B52AFDD0C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/>
          </a:p>
        </p:txBody>
      </p:sp>
      <p:sp>
        <p:nvSpPr>
          <p:cNvPr id="26" name="Date_GeneralDate" hidden="1">
            <a:extLst>
              <a:ext uri="{FF2B5EF4-FFF2-40B4-BE49-F238E27FC236}">
                <a16:creationId xmlns:a16="http://schemas.microsoft.com/office/drawing/2014/main" id="{F1B95CA8-B641-40EB-A587-D85F377F9C17}"/>
              </a:ext>
            </a:extLst>
          </p:cNvPr>
          <p:cNvSpPr txBox="1">
            <a:spLocks/>
          </p:cNvSpPr>
          <p:nvPr userDrawn="1"/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2021.03.16</a:t>
            </a:fld>
            <a:endParaRPr lang="nb-NO"/>
          </a:p>
        </p:txBody>
      </p:sp>
      <p:sp>
        <p:nvSpPr>
          <p:cNvPr id="15" name="text" descr="{&quot;templafy&quot;:{&quot;id&quot;:&quot;aa8c5dfd-145d-4d85-b20b-f3fa1b8f17c7&quot;}}" title="UserProfile.Office.PowerPointFooter">
            <a:extLst>
              <a:ext uri="{FF2B5EF4-FFF2-40B4-BE49-F238E27FC236}">
                <a16:creationId xmlns:a16="http://schemas.microsoft.com/office/drawing/2014/main" id="{B133D34F-6454-42ED-A8DD-36791B5B9D6D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accent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88070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7102832B-FF45-4688-92E8-9D1C96F99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9"/>
            <a:ext cx="1234730" cy="842988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600" spc="-15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02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66851DA-D782-44BB-9636-3DC6F72602BB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DFF235B-B7F1-4A1F-8323-6FE8A2B98D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0708611-DCD8-46AD-9B6C-54E36C061C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AC823-8F2F-426F-857B-D7C9F232DC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Footer" descr="{&quot;templafy&quot;:{&quot;id&quot;:&quot;0e7c00cf-1f81-4cc2-a80f-315db23c90bd&quot;}}" title="Footer">
            <a:extLst>
              <a:ext uri="{FF2B5EF4-FFF2-40B4-BE49-F238E27FC236}">
                <a16:creationId xmlns:a16="http://schemas.microsoft.com/office/drawing/2014/main" id="{40DF9492-960A-467F-9B9D-AB40F719F608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238A59D2-BAC6-49B2-914A-F6B2FC17FAA0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6C60C497-A0CE-40A7-A3C5-43E5827A8A7E}" type="datetime3">
              <a:rPr lang="nb-NO" smtClean="0"/>
              <a:t>2021.03.16</a:t>
            </a:fld>
            <a:endParaRPr lang="nb-NO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Date_GeneralDate" hidden="1">
            <a:extLst>
              <a:ext uri="{FF2B5EF4-FFF2-40B4-BE49-F238E27FC236}">
                <a16:creationId xmlns:a16="http://schemas.microsoft.com/office/drawing/2014/main" id="{CB5BCAAB-6B64-4014-9266-FA789153954E}"/>
              </a:ext>
            </a:extLst>
          </p:cNvPr>
          <p:cNvSpPr txBox="1">
            <a:spLocks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2021.03.16</a:t>
            </a:fld>
            <a:endParaRPr lang="nb-NO"/>
          </a:p>
        </p:txBody>
      </p:sp>
      <p:sp>
        <p:nvSpPr>
          <p:cNvPr id="17" name="text" descr="{&quot;templafy&quot;:{&quot;id&quot;:&quot;841ced61-0ebd-4fce-821a-bba775e4750c&quot;}}" title="UserProfile.Office.PowerPointFooter">
            <a:extLst>
              <a:ext uri="{FF2B5EF4-FFF2-40B4-BE49-F238E27FC236}">
                <a16:creationId xmlns:a16="http://schemas.microsoft.com/office/drawing/2014/main" id="{8395B4F4-369C-488F-B767-C1B5340FFBAF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111984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F04B620-FA5D-4C9D-9D3E-80240B393E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9"/>
            <a:ext cx="1234730" cy="842988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600" spc="-15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02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FB8D51-A2D0-4FFA-A41B-B98735CDCDED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F124958-D894-4391-8479-A11774632D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D413478-AB2A-48AC-B6EA-622A5387F7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71DC8-C007-49F9-82B9-ACFEDBFC00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Footer" descr="{&quot;templafy&quot;:{&quot;id&quot;:&quot;2e912053-3ca7-416a-9455-33646d993bef&quot;}}" title="Footer">
            <a:extLst>
              <a:ext uri="{FF2B5EF4-FFF2-40B4-BE49-F238E27FC236}">
                <a16:creationId xmlns:a16="http://schemas.microsoft.com/office/drawing/2014/main" id="{F0813C1E-A5F6-44D2-9F83-5C2BA80E007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751F7FC9-6767-4BA4-A601-8221EAD593F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26B16F0D-F46B-4E7C-B7B2-E98058D44E26}" type="datetime3">
              <a:rPr lang="nb-NO" smtClean="0"/>
              <a:t>2021.03.16</a:t>
            </a:fld>
            <a:endParaRPr lang="nb-NO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278A406-C229-40F2-A4DF-78C1DC075AE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8" name="Date_GeneralDate" hidden="1">
            <a:extLst>
              <a:ext uri="{FF2B5EF4-FFF2-40B4-BE49-F238E27FC236}">
                <a16:creationId xmlns:a16="http://schemas.microsoft.com/office/drawing/2014/main" id="{01AB9A63-AE5E-408D-93A8-009CA1DAF203}"/>
              </a:ext>
            </a:extLst>
          </p:cNvPr>
          <p:cNvSpPr txBox="1">
            <a:spLocks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2021.03.16</a:t>
            </a:fld>
            <a:endParaRPr lang="nb-NO"/>
          </a:p>
        </p:txBody>
      </p:sp>
      <p:sp>
        <p:nvSpPr>
          <p:cNvPr id="17" name="text" descr="{&quot;templafy&quot;:{&quot;id&quot;:&quot;88b93203-4453-4f2e-8254-6e0956e65241&quot;}}" title="UserProfile.Office.PowerPointFooter">
            <a:extLst>
              <a:ext uri="{FF2B5EF4-FFF2-40B4-BE49-F238E27FC236}">
                <a16:creationId xmlns:a16="http://schemas.microsoft.com/office/drawing/2014/main" id="{80D0FA3E-0520-47A5-8F66-30F0C74F1F5F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202061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ckground">
            <a:extLst>
              <a:ext uri="{FF2B5EF4-FFF2-40B4-BE49-F238E27FC236}">
                <a16:creationId xmlns:a16="http://schemas.microsoft.com/office/drawing/2014/main" id="{43FCE1A2-9FD7-4202-AC27-91BF7439858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sp>
        <p:nvSpPr>
          <p:cNvPr id="17" name="text" descr="{&quot;templafy&quot;:{&quot;id&quot;:&quot;288a6e17-3d75-499b-8d45-d5e417dd1ddf&quot;}}" title="UserProfile.Office.PowerPointFooter">
            <a:extLst>
              <a:ext uri="{FF2B5EF4-FFF2-40B4-BE49-F238E27FC236}">
                <a16:creationId xmlns:a16="http://schemas.microsoft.com/office/drawing/2014/main" id="{321458FE-03A3-40CE-B849-C3E86884756D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kern="1200" spc="-30" baseline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© Veidekke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5386B7-21E5-4468-BC72-A4900681E763}"/>
              </a:ext>
            </a:extLst>
          </p:cNvPr>
          <p:cNvGrpSpPr/>
          <p:nvPr userDrawn="1"/>
        </p:nvGrpSpPr>
        <p:grpSpPr>
          <a:xfrm>
            <a:off x="2444525" y="818800"/>
            <a:ext cx="853566" cy="2048908"/>
            <a:chOff x="2444525" y="818800"/>
            <a:chExt cx="712415" cy="204890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12B61EB-78BF-4928-8C30-A37CC86EF2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2867708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FC0673D-92E9-4460-9292-D6ACE8F4C3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0BEA9CE-472A-49B1-A381-8238D0D4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5069" y="1404288"/>
            <a:ext cx="9226930" cy="973151"/>
          </a:xfrm>
        </p:spPr>
        <p:txBody>
          <a:bodyPr/>
          <a:lstStyle>
            <a:lvl1pPr>
              <a:lnSpc>
                <a:spcPct val="83000"/>
              </a:lnSpc>
              <a:defRPr sz="6600"/>
            </a:lvl1pPr>
          </a:lstStyle>
          <a:p>
            <a:r>
              <a:rPr lang="nb-NO"/>
              <a:t>Agenda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44525" y="3477180"/>
            <a:ext cx="8258400" cy="256167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216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400">
                <a:solidFill>
                  <a:schemeClr val="tx1"/>
                </a:solidFill>
              </a:defRPr>
            </a:lvl2pPr>
            <a:lvl3pPr marL="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level23/11tttt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6DD940-8E10-4341-B574-98F1B94C5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7489" y="3477180"/>
            <a:ext cx="679449" cy="256167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spc="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400" spc="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01.</a:t>
            </a:r>
          </a:p>
          <a:p>
            <a:pPr lvl="1"/>
            <a:r>
              <a:rPr lang="nb-NO"/>
              <a:t>2</a:t>
            </a:r>
          </a:p>
        </p:txBody>
      </p:sp>
      <p:sp>
        <p:nvSpPr>
          <p:cNvPr id="20" name="Footer" descr="{&quot;templafy&quot;:{&quot;id&quot;:&quot;de3d1e6b-1c0d-4d9b-86ae-99b3d2b7ae0d&quot;}}" title="Footer">
            <a:extLst>
              <a:ext uri="{FF2B5EF4-FFF2-40B4-BE49-F238E27FC236}">
                <a16:creationId xmlns:a16="http://schemas.microsoft.com/office/drawing/2014/main" id="{6EE9CAC2-11A0-42E1-8CB9-CE66DF49F625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D4D61A-58B7-4B3E-A04C-F1701AB2625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B48DD-9020-461B-AD29-023E7E00E6D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816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7FC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B6B0CEA4-13B0-4F61-92F2-0AD6329DBD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9"/>
            <a:ext cx="1234730" cy="842988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600" spc="-15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02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9454371-C2D4-4590-9DA6-3BFF80C221B7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2E10A6A-71B2-46C9-B0E1-D0EECF97A1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4C0A669-330B-44E0-A46E-89FAD87A53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ACF2D-414B-4B65-AD3A-4FBEDA8DA3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Footer" descr="{&quot;templafy&quot;:{&quot;id&quot;:&quot;518ca131-ccc6-42d3-a382-607e07ba38cf&quot;}}" title="Footer">
            <a:extLst>
              <a:ext uri="{FF2B5EF4-FFF2-40B4-BE49-F238E27FC236}">
                <a16:creationId xmlns:a16="http://schemas.microsoft.com/office/drawing/2014/main" id="{68E8F29B-014F-4344-B219-FBAEDF231F53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2F7611D4-6D03-4229-A0DE-4D5E55AEB128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CA50829E-36A3-422B-B906-8197515081A2}" type="datetime3">
              <a:rPr lang="nb-NO" smtClean="0"/>
              <a:t>2021.03.16</a:t>
            </a:fld>
            <a:endParaRPr lang="nb-NO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429CA8B0-19EC-40A8-B4E1-4CD7A15793F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8" name="Date_GeneralDate" hidden="1">
            <a:extLst>
              <a:ext uri="{FF2B5EF4-FFF2-40B4-BE49-F238E27FC236}">
                <a16:creationId xmlns:a16="http://schemas.microsoft.com/office/drawing/2014/main" id="{8DED2063-8778-4A5E-B1DA-867A5B33769B}"/>
              </a:ext>
            </a:extLst>
          </p:cNvPr>
          <p:cNvSpPr txBox="1">
            <a:spLocks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2021.03.16</a:t>
            </a:fld>
            <a:endParaRPr lang="nb-NO"/>
          </a:p>
        </p:txBody>
      </p:sp>
      <p:sp>
        <p:nvSpPr>
          <p:cNvPr id="17" name="text" descr="{&quot;templafy&quot;:{&quot;id&quot;:&quot;f61eadb5-2a88-4048-bf14-fac30a3a13c2&quot;}}" title="UserProfile.Office.PowerPointFooter">
            <a:extLst>
              <a:ext uri="{FF2B5EF4-FFF2-40B4-BE49-F238E27FC236}">
                <a16:creationId xmlns:a16="http://schemas.microsoft.com/office/drawing/2014/main" id="{A8049CB0-49EF-4309-9A01-FD205385956D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279892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DD5240-395F-4C26-B757-564610DD49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9"/>
            <a:ext cx="1234730" cy="842988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600" spc="-15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02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03FD29-7062-4C1A-B7A5-3B85381D7F44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F7BB17D-DEC5-46E0-B14A-14487FC7D3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D6E8990-AC04-410A-A2DA-BA02A20BB9B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225B9-CE17-4404-891D-DF64BEE8E6E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Footer" descr="{&quot;templafy&quot;:{&quot;id&quot;:&quot;bf747b42-dbbd-471b-8c93-67ee9c7c7a6f&quot;}}" title="Footer">
            <a:extLst>
              <a:ext uri="{FF2B5EF4-FFF2-40B4-BE49-F238E27FC236}">
                <a16:creationId xmlns:a16="http://schemas.microsoft.com/office/drawing/2014/main" id="{2F53A127-2C2A-4E59-8709-FF2564B44524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8" name="Date Placeholder 4" hidden="1">
            <a:extLst>
              <a:ext uri="{FF2B5EF4-FFF2-40B4-BE49-F238E27FC236}">
                <a16:creationId xmlns:a16="http://schemas.microsoft.com/office/drawing/2014/main" id="{94A247E6-EC09-44C8-A2FF-14B06619FDD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89C9CA02-BD4E-4B44-8A13-71D08F4ED35B}" type="datetime3">
              <a:rPr lang="nb-NO" smtClean="0"/>
              <a:t>2021.03.16</a:t>
            </a:fld>
            <a:endParaRPr lang="nb-NO"/>
          </a:p>
        </p:txBody>
      </p:sp>
      <p:sp>
        <p:nvSpPr>
          <p:cNvPr id="19" name="Footer Placeholder 5" hidden="1">
            <a:extLst>
              <a:ext uri="{FF2B5EF4-FFF2-40B4-BE49-F238E27FC236}">
                <a16:creationId xmlns:a16="http://schemas.microsoft.com/office/drawing/2014/main" id="{45720448-EB72-4738-B0F9-8F2BB10073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/>
          </a:p>
        </p:txBody>
      </p:sp>
      <p:sp>
        <p:nvSpPr>
          <p:cNvPr id="20" name="Date_GeneralDate" hidden="1">
            <a:extLst>
              <a:ext uri="{FF2B5EF4-FFF2-40B4-BE49-F238E27FC236}">
                <a16:creationId xmlns:a16="http://schemas.microsoft.com/office/drawing/2014/main" id="{8324F07B-BE1A-4A1D-8CB8-849A1DA5F4EF}"/>
              </a:ext>
            </a:extLst>
          </p:cNvPr>
          <p:cNvSpPr txBox="1">
            <a:spLocks/>
          </p:cNvSpPr>
          <p:nvPr userDrawn="1"/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2021.03.16</a:t>
            </a:fld>
            <a:endParaRPr lang="nb-NO"/>
          </a:p>
        </p:txBody>
      </p:sp>
      <p:sp>
        <p:nvSpPr>
          <p:cNvPr id="16" name="text" descr="{&quot;templafy&quot;:{&quot;id&quot;:&quot;5f5ef4a4-1ce0-497f-9d02-259aa764cfee&quot;}}" title="UserProfile.Office.PowerPointFooter">
            <a:extLst>
              <a:ext uri="{FF2B5EF4-FFF2-40B4-BE49-F238E27FC236}">
                <a16:creationId xmlns:a16="http://schemas.microsoft.com/office/drawing/2014/main" id="{2622F5D5-33C9-423B-87BC-90DBB3D0A679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400736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566C0-5E8D-4081-9392-B5FBCF30A89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DD5240-395F-4C26-B757-564610DD49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9"/>
            <a:ext cx="1234730" cy="842988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600" spc="-15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02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03FD29-7062-4C1A-B7A5-3B85381D7F44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F7BB17D-DEC5-46E0-B14A-14487FC7D3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D6E8990-AC04-410A-A2DA-BA02A20BB9B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225B9-CE17-4404-891D-DF64BEE8E6E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Footer" descr="{&quot;templafy&quot;:{&quot;id&quot;:&quot;4feee925-bf33-4efd-be1c-f2bb63a482c5&quot;}}" title="Footer">
            <a:extLst>
              <a:ext uri="{FF2B5EF4-FFF2-40B4-BE49-F238E27FC236}">
                <a16:creationId xmlns:a16="http://schemas.microsoft.com/office/drawing/2014/main" id="{2F53A127-2C2A-4E59-8709-FF2564B44524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8" name="Date Placeholder 4" hidden="1">
            <a:extLst>
              <a:ext uri="{FF2B5EF4-FFF2-40B4-BE49-F238E27FC236}">
                <a16:creationId xmlns:a16="http://schemas.microsoft.com/office/drawing/2014/main" id="{94A247E6-EC09-44C8-A2FF-14B06619FDD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89C9CA02-BD4E-4B44-8A13-71D08F4ED35B}" type="datetime3">
              <a:rPr lang="nb-NO" smtClean="0"/>
              <a:t>2021.03.16</a:t>
            </a:fld>
            <a:endParaRPr lang="nb-NO"/>
          </a:p>
        </p:txBody>
      </p:sp>
      <p:sp>
        <p:nvSpPr>
          <p:cNvPr id="19" name="Footer Placeholder 5" hidden="1">
            <a:extLst>
              <a:ext uri="{FF2B5EF4-FFF2-40B4-BE49-F238E27FC236}">
                <a16:creationId xmlns:a16="http://schemas.microsoft.com/office/drawing/2014/main" id="{45720448-EB72-4738-B0F9-8F2BB10073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/>
          </a:p>
        </p:txBody>
      </p:sp>
      <p:sp>
        <p:nvSpPr>
          <p:cNvPr id="20" name="Date_GeneralDate" hidden="1">
            <a:extLst>
              <a:ext uri="{FF2B5EF4-FFF2-40B4-BE49-F238E27FC236}">
                <a16:creationId xmlns:a16="http://schemas.microsoft.com/office/drawing/2014/main" id="{8324F07B-BE1A-4A1D-8CB8-849A1DA5F4EF}"/>
              </a:ext>
            </a:extLst>
          </p:cNvPr>
          <p:cNvSpPr txBox="1">
            <a:spLocks/>
          </p:cNvSpPr>
          <p:nvPr userDrawn="1"/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2021.03.16</a:t>
            </a:fld>
            <a:endParaRPr lang="nb-NO"/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926877D1-03CC-4ED4-8767-8008927C33B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470097" y="6362831"/>
            <a:ext cx="1180566" cy="124048"/>
          </a:xfrm>
        </p:spPr>
        <p:txBody>
          <a:bodyPr/>
          <a:lstStyle>
            <a:lvl1pPr marL="0" indent="0" algn="r">
              <a:spcAft>
                <a:spcPts val="0"/>
              </a:spcAft>
              <a:buNone/>
              <a:defRPr sz="800" b="1">
                <a:solidFill>
                  <a:schemeClr val="tx2"/>
                </a:solidFill>
                <a:latin typeface="+mn-lt"/>
              </a:defRPr>
            </a:lvl1pPr>
            <a:lvl2pPr marL="0" indent="0" algn="r">
              <a:spcAft>
                <a:spcPts val="0"/>
              </a:spcAft>
              <a:buNone/>
              <a:defRPr sz="800" b="1">
                <a:solidFill>
                  <a:schemeClr val="bg1"/>
                </a:solidFill>
                <a:latin typeface="+mn-lt"/>
              </a:defRPr>
            </a:lvl2pPr>
            <a:lvl3pPr marL="0" indent="0" algn="r">
              <a:buNone/>
              <a:defRPr sz="800" b="1">
                <a:solidFill>
                  <a:schemeClr val="bg1"/>
                </a:solidFill>
                <a:latin typeface="+mn-lt"/>
              </a:defRPr>
            </a:lvl3pPr>
            <a:lvl4pPr marL="0" indent="0" algn="r">
              <a:buNone/>
              <a:defRPr sz="800" b="1">
                <a:solidFill>
                  <a:schemeClr val="bg1"/>
                </a:solidFill>
                <a:latin typeface="+mn-lt"/>
              </a:defRPr>
            </a:lvl4pPr>
            <a:lvl5pPr marL="0" indent="0" algn="r">
              <a:buNone/>
              <a:defRPr sz="8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Sett in: © Veidekke</a:t>
            </a:r>
          </a:p>
        </p:txBody>
      </p:sp>
    </p:spTree>
    <p:extLst>
      <p:ext uri="{BB962C8B-B14F-4D97-AF65-F5344CB8AC3E}">
        <p14:creationId xmlns:p14="http://schemas.microsoft.com/office/powerpoint/2010/main" val="16793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9061-50A7-45F9-BCF6-F9C3A913E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56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1"/>
            <a:ext cx="11112000" cy="547197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151439"/>
            <a:ext cx="11101206" cy="3887411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38E193A-10C2-4482-B28B-D399F03C510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61DE43AA-2E28-4A0E-BA9D-ECF639511D6D}" type="datetime3">
              <a:rPr lang="nb-NO" smtClean="0"/>
              <a:t>2021.03.16</a:t>
            </a:fld>
            <a:endParaRPr lang="nb-NO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975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3A86C569-A753-4845-BB5A-F47C04F8589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79061-50A7-45F9-BCF6-F9C3A913E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29206" y="1328766"/>
            <a:ext cx="11112000" cy="547426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151439"/>
            <a:ext cx="11101206" cy="3887411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Footer" descr="{&quot;templafy&quot;:{&quot;id&quot;:&quot;90b7de6c-1831-4782-9548-d1ef57ae2535&quot;}}" title="Footer">
            <a:extLst>
              <a:ext uri="{FF2B5EF4-FFF2-40B4-BE49-F238E27FC236}">
                <a16:creationId xmlns:a16="http://schemas.microsoft.com/office/drawing/2014/main" id="{432D8BFA-FBCC-43DE-9339-70AA1D179E19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38E193A-10C2-4482-B28B-D399F03C510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58A98CED-52A1-46D2-A85C-4AB1A6EF42AE}" type="datetime3">
              <a:rPr lang="nb-NO" smtClean="0"/>
              <a:t>2021.03.16</a:t>
            </a:fld>
            <a:endParaRPr lang="nb-NO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/>
          </a:p>
        </p:txBody>
      </p:sp>
      <p:sp>
        <p:nvSpPr>
          <p:cNvPr id="16" name="GeneralDate" descr="{&quot;templafy&quot;:{&quot;id&quot;:&quot;e6e3453b-55c8-4277-a47c-17ef645a3e4c&quot;}}" hidden="1" title="GeneralDate">
            <a:extLst>
              <a:ext uri="{FF2B5EF4-FFF2-40B4-BE49-F238E27FC236}">
                <a16:creationId xmlns:a16="http://schemas.microsoft.com/office/drawing/2014/main" id="{72CCB9D8-F5AC-4E12-B38B-E66EDA199F63}"/>
              </a:ext>
            </a:extLst>
          </p:cNvPr>
          <p:cNvSpPr/>
          <p:nvPr userDrawn="1"/>
        </p:nvSpPr>
        <p:spPr>
          <a:xfrm>
            <a:off x="0" y="6856915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13" name="text" descr="{&quot;templafy&quot;:{&quot;id&quot;:&quot;6e231529-7db7-4779-a0d6-fed4680402e0&quot;}}" title="UserProfile.Office.PowerPointFooter">
            <a:extLst>
              <a:ext uri="{FF2B5EF4-FFF2-40B4-BE49-F238E27FC236}">
                <a16:creationId xmlns:a16="http://schemas.microsoft.com/office/drawing/2014/main" id="{9062E1C2-D9F3-4C59-B014-7D5319212951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154546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4497D107-1CE6-4741-87C5-87D60BB71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91ADC229-391A-416D-BBC1-AB8E6E72B2A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151437"/>
            <a:ext cx="35240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81613" y="2151438"/>
            <a:ext cx="6370386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8C7AD-77F6-49A8-8B9B-586659970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8D01167-EC9B-4DA1-9501-6B598D187D7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EE7367A1-121C-48C2-AE43-DEB6BDA9FA74}" type="datetime3">
              <a:rPr lang="nb-NO" smtClean="0"/>
              <a:t>2021.03.16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2FD52F3-3D07-4405-A309-88A2C922143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76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, to spalter (A)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E9C22321-DA67-4F5F-9E82-FEAA4724594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497D107-1CE6-4741-87C5-87D60BB71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91ADC229-391A-416D-BBC1-AB8E6E72B2A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151437"/>
            <a:ext cx="35240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81613" y="2151438"/>
            <a:ext cx="6370386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8C7AD-77F6-49A8-8B9B-586659970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Footer" descr="{&quot;templafy&quot;:{&quot;id&quot;:&quot;64443b5a-4ffd-4e95-9221-83b966f296db&quot;}}" title="Footer">
            <a:extLst>
              <a:ext uri="{FF2B5EF4-FFF2-40B4-BE49-F238E27FC236}">
                <a16:creationId xmlns:a16="http://schemas.microsoft.com/office/drawing/2014/main" id="{3B48EDFC-4FEF-487E-98DD-4792D55D7186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8D01167-EC9B-4DA1-9501-6B598D187D7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E61D8056-3CDC-4188-A762-09B6844D251C}" type="datetime3">
              <a:rPr lang="nb-NO" smtClean="0"/>
              <a:t>2021.03.16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2FD52F3-3D07-4405-A309-88A2C922143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GeneralDate" descr="{&quot;templafy&quot;:{&quot;id&quot;:&quot;7f3fcaf0-5f0a-4f3a-8d8c-344612b5a641&quot;}}" hidden="1" title="GeneralDate">
            <a:extLst>
              <a:ext uri="{FF2B5EF4-FFF2-40B4-BE49-F238E27FC236}">
                <a16:creationId xmlns:a16="http://schemas.microsoft.com/office/drawing/2014/main" id="{4803A132-DF9F-41AA-AA8D-FC8B4D91A91F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15" name="text" descr="{&quot;templafy&quot;:{&quot;id&quot;:&quot;c6abf785-3604-41c3-93e7-3d29d72ef967&quot;}}" title="UserProfile.Office.PowerPointFooter">
            <a:extLst>
              <a:ext uri="{FF2B5EF4-FFF2-40B4-BE49-F238E27FC236}">
                <a16:creationId xmlns:a16="http://schemas.microsoft.com/office/drawing/2014/main" id="{0B62C8EC-E9A9-4EFA-AD77-30A4DC2B78C2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272438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151437"/>
            <a:ext cx="63688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8000" y="2151438"/>
            <a:ext cx="3523999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3F0A005-BFE9-4FDE-82F2-85A3EEBFC4D0}" type="datetime3">
              <a:rPr lang="nb-NO" smtClean="0"/>
              <a:t>2021.03.16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65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, to spalter (B)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77828F90-1A18-4178-9C13-BB10BA2B7A0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151437"/>
            <a:ext cx="63695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8001" y="2151438"/>
            <a:ext cx="3523998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Footer" descr="{&quot;templafy&quot;:{&quot;id&quot;:&quot;65889e64-d9c9-4e66-bc6e-ff10da2ef445&quot;}}" title="Footer">
            <a:extLst>
              <a:ext uri="{FF2B5EF4-FFF2-40B4-BE49-F238E27FC236}">
                <a16:creationId xmlns:a16="http://schemas.microsoft.com/office/drawing/2014/main" id="{5C489C4B-D9E5-4618-8B05-066691A72F93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526D654E-660F-40DC-A13F-B08CC3C1B56D}" type="datetime3">
              <a:rPr lang="nb-NO" smtClean="0"/>
              <a:t>2021.03.16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GeneralDate" descr="{&quot;templafy&quot;:{&quot;id&quot;:&quot;edaf5644-a913-423b-98f5-fb1e892aaf7f&quot;}}" hidden="1" title="GeneralDate">
            <a:extLst>
              <a:ext uri="{FF2B5EF4-FFF2-40B4-BE49-F238E27FC236}">
                <a16:creationId xmlns:a16="http://schemas.microsoft.com/office/drawing/2014/main" id="{BF8750DB-736C-431A-89D6-40C2C4627783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15" name="text" descr="{&quot;templafy&quot;:{&quot;id&quot;:&quot;0f79e03f-f5ad-40f9-ac01-59d5097ca944&quot;}}" title="UserProfile.Office.PowerPointFooter">
            <a:extLst>
              <a:ext uri="{FF2B5EF4-FFF2-40B4-BE49-F238E27FC236}">
                <a16:creationId xmlns:a16="http://schemas.microsoft.com/office/drawing/2014/main" id="{36EBA519-3DF0-4FD6-BFE9-46F5F67D3BCB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408483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underoverskrift, to spal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28638" y="2715767"/>
            <a:ext cx="5421001" cy="332308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42301" y="2715767"/>
            <a:ext cx="5421061" cy="332308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37D6BE-EAF6-4E55-90D5-0E54F19CF514}" type="datetime3">
              <a:rPr lang="nb-NO" smtClean="0"/>
              <a:t>2021.03.16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1D732-FF38-4354-9CD1-41E4B638AC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8638" y="2103438"/>
            <a:ext cx="5430837" cy="290564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600" b="1"/>
            </a:lvl1pPr>
            <a:lvl2pPr marL="0" indent="0">
              <a:buFont typeface="Arial" panose="020B0604020202020204" pitchFamily="34" charset="0"/>
              <a:buChar char="​"/>
              <a:defRPr sz="1400"/>
            </a:lvl2pPr>
          </a:lstStyle>
          <a:p>
            <a:pPr lvl="0"/>
            <a:r>
              <a:rPr lang="nb-NO" noProof="0"/>
              <a:t>Tittel på graf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CE7EEC8-6A20-4469-924C-95F0A38E9E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2525" y="2103438"/>
            <a:ext cx="5430837" cy="290563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b="1"/>
            </a:lvl1pPr>
            <a:lvl2pPr marL="0" indent="0">
              <a:buFont typeface="Arial" panose="020B0604020202020204" pitchFamily="34" charset="0"/>
              <a:buChar char="​"/>
              <a:defRPr sz="1400"/>
            </a:lvl2pPr>
          </a:lstStyle>
          <a:p>
            <a:pPr lvl="0"/>
            <a:r>
              <a:rPr lang="nb-NO" noProof="0"/>
              <a:t>Tittel på graf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8F72EE-76F7-4471-9ABD-8692546D42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2394001"/>
            <a:ext cx="5430837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a-DK"/>
              <a:t>Underoverskrift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D6DB48B-D31D-4152-8838-B71726AD97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2525" y="2394001"/>
            <a:ext cx="5430837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a-DK"/>
              <a:t>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61642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ckground">
            <a:extLst>
              <a:ext uri="{FF2B5EF4-FFF2-40B4-BE49-F238E27FC236}">
                <a16:creationId xmlns:a16="http://schemas.microsoft.com/office/drawing/2014/main" id="{43FCE1A2-9FD7-4202-AC27-91BF7439858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5386B7-21E5-4468-BC72-A4900681E763}"/>
              </a:ext>
            </a:extLst>
          </p:cNvPr>
          <p:cNvGrpSpPr/>
          <p:nvPr userDrawn="1"/>
        </p:nvGrpSpPr>
        <p:grpSpPr>
          <a:xfrm>
            <a:off x="2444525" y="818800"/>
            <a:ext cx="853566" cy="1229758"/>
            <a:chOff x="2444525" y="818800"/>
            <a:chExt cx="712415" cy="122975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12B61EB-78BF-4928-8C30-A37CC86EF2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2048558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FC0673D-92E9-4460-9292-D6ACE8F4C3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0BEA9CE-472A-49B1-A381-8238D0D4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5069" y="1206589"/>
            <a:ext cx="9226930" cy="973151"/>
          </a:xfrm>
        </p:spPr>
        <p:txBody>
          <a:bodyPr/>
          <a:lstStyle>
            <a:lvl1pPr>
              <a:lnSpc>
                <a:spcPct val="83000"/>
              </a:lnSpc>
              <a:defRPr sz="4400"/>
            </a:lvl1pPr>
          </a:lstStyle>
          <a:p>
            <a:r>
              <a:rPr lang="nb-NO"/>
              <a:t>Agenda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44525" y="2813050"/>
            <a:ext cx="8258400" cy="3225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216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400">
                <a:solidFill>
                  <a:schemeClr val="tx1"/>
                </a:solidFill>
              </a:defRPr>
            </a:lvl2pPr>
            <a:lvl3pPr marL="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6DD940-8E10-4341-B574-98F1B94C5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39" y="2813050"/>
            <a:ext cx="1632000" cy="322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spc="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400" spc="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09.00-10.00</a:t>
            </a:r>
          </a:p>
          <a:p>
            <a:pPr lvl="1"/>
            <a:r>
              <a:rPr lang="nb-NO"/>
              <a:t>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541C28-306F-4B1A-94BD-B51E80FD15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5" name="Footer" descr="{&quot;templafy&quot;:{&quot;id&quot;:&quot;97abf4c1-abbc-47dc-b69c-88a96e766719&quot;}}" title="Footer">
            <a:extLst>
              <a:ext uri="{FF2B5EF4-FFF2-40B4-BE49-F238E27FC236}">
                <a16:creationId xmlns:a16="http://schemas.microsoft.com/office/drawing/2014/main" id="{B616EE8D-9718-4F4E-9102-D1C9842B7EA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2C7DFE2-5155-4259-92C6-0E5F6E3D1CA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89C9CA02-BD4E-4B44-8A13-71D08F4ED35B}" type="datetime3">
              <a:rPr lang="nb-NO" smtClean="0"/>
              <a:t>2021.03.16</a:t>
            </a:fld>
            <a:endParaRPr lang="nb-NO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7C17EF3-DFE3-42DA-919A-3B52AFDD0C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/>
          </a:p>
        </p:txBody>
      </p:sp>
      <p:sp>
        <p:nvSpPr>
          <p:cNvPr id="26" name="Date_GeneralDate" hidden="1">
            <a:extLst>
              <a:ext uri="{FF2B5EF4-FFF2-40B4-BE49-F238E27FC236}">
                <a16:creationId xmlns:a16="http://schemas.microsoft.com/office/drawing/2014/main" id="{F1B95CA8-B641-40EB-A587-D85F377F9C17}"/>
              </a:ext>
            </a:extLst>
          </p:cNvPr>
          <p:cNvSpPr txBox="1">
            <a:spLocks/>
          </p:cNvSpPr>
          <p:nvPr userDrawn="1"/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2021.03.16</a:t>
            </a:fld>
            <a:endParaRPr lang="nb-NO"/>
          </a:p>
        </p:txBody>
      </p:sp>
      <p:sp>
        <p:nvSpPr>
          <p:cNvPr id="15" name="text" descr="{&quot;templafy&quot;:{&quot;id&quot;:&quot;6cb34351-e2f2-49ee-b4a3-06efd4e2020d&quot;}}" title="UserProfile.Office.PowerPointFooter">
            <a:extLst>
              <a:ext uri="{FF2B5EF4-FFF2-40B4-BE49-F238E27FC236}">
                <a16:creationId xmlns:a16="http://schemas.microsoft.com/office/drawing/2014/main" id="{7A6B19AC-9E5E-4C73-9D79-7EDD2F3ADB91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accent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73229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underoverskrift, to spalter (B) lysegr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28638" y="2715767"/>
            <a:ext cx="5421001" cy="332308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42301" y="2715768"/>
            <a:ext cx="5421061" cy="332308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37D6BE-EAF6-4E55-90D5-0E54F19CF514}" type="datetime3">
              <a:rPr lang="nb-NO" smtClean="0"/>
              <a:t>2021.03.16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277FF4B-7EB0-45B2-9452-C3D46C433EA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8638" y="2103438"/>
            <a:ext cx="5430837" cy="290564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600" b="1"/>
            </a:lvl1pPr>
            <a:lvl2pPr marL="0" indent="0">
              <a:buFont typeface="Arial" panose="020B0604020202020204" pitchFamily="34" charset="0"/>
              <a:buChar char="​"/>
              <a:defRPr sz="1400"/>
            </a:lvl2pPr>
          </a:lstStyle>
          <a:p>
            <a:pPr lvl="0"/>
            <a:r>
              <a:rPr lang="nb-NO" noProof="0"/>
              <a:t>Tittel på graf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E0925BD-EB35-4364-B6B9-BC8A7EB513C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2525" y="2103438"/>
            <a:ext cx="5430837" cy="290563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b="1"/>
            </a:lvl1pPr>
            <a:lvl2pPr marL="0" indent="0">
              <a:buFont typeface="Arial" panose="020B0604020202020204" pitchFamily="34" charset="0"/>
              <a:buChar char="​"/>
              <a:defRPr sz="1400"/>
            </a:lvl2pPr>
          </a:lstStyle>
          <a:p>
            <a:pPr lvl="0"/>
            <a:r>
              <a:rPr lang="nb-NO" noProof="0"/>
              <a:t>Tittel på graf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C0DB2F9-D8D9-4894-A20E-677EF65947C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8638" y="2394001"/>
            <a:ext cx="5430837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a-DK"/>
              <a:t>Underoverskrift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374B643-7A60-4A3E-ADC3-67C58F7B13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2525" y="2394001"/>
            <a:ext cx="5430837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a-DK"/>
              <a:t>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152213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underoverskrift,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28639" y="2715767"/>
            <a:ext cx="3528959" cy="332308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3875" y="2715767"/>
            <a:ext cx="3528959" cy="332308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37D6BE-EAF6-4E55-90D5-0E54F19CF514}" type="datetime3">
              <a:rPr lang="nb-NO" smtClean="0"/>
              <a:t>2021.03.16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555B9E4D-02D2-4B75-9037-0A374A35EF1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30994" y="2715767"/>
            <a:ext cx="3528959" cy="332308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9189924-B7F0-4CBF-8D68-3916772BCF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638" y="2103438"/>
            <a:ext cx="3528959" cy="290564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600" b="1"/>
            </a:lvl1pPr>
            <a:lvl2pPr marL="0" indent="0">
              <a:buFont typeface="Arial" panose="020B0604020202020204" pitchFamily="34" charset="0"/>
              <a:buChar char="​"/>
              <a:defRPr sz="1400"/>
            </a:lvl2pPr>
          </a:lstStyle>
          <a:p>
            <a:pPr lvl="0"/>
            <a:r>
              <a:rPr lang="nb-NO" noProof="0"/>
              <a:t>Tittel på graf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1D28B1B-B6B2-41C4-84E4-763FE0C5CB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35463" y="2103438"/>
            <a:ext cx="3521076" cy="290563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b="1"/>
            </a:lvl1pPr>
            <a:lvl2pPr marL="0" indent="0">
              <a:buFont typeface="Arial" panose="020B0604020202020204" pitchFamily="34" charset="0"/>
              <a:buChar char="​"/>
              <a:defRPr sz="1400"/>
            </a:lvl2pPr>
          </a:lstStyle>
          <a:p>
            <a:pPr lvl="0"/>
            <a:r>
              <a:rPr lang="nb-NO" noProof="0"/>
              <a:t>Tittel på graf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FF5253F-F026-45AD-AE42-1D6510E417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8638" y="2394001"/>
            <a:ext cx="3528959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a-DK"/>
              <a:t>Underoverskrift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B2F23DF-0A6E-4787-875F-CA68E6E80E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5463" y="2394001"/>
            <a:ext cx="3521076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a-DK"/>
              <a:t>Underoverskrift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1004909-C534-4909-A51E-BB0E2FC18E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30995" y="2103438"/>
            <a:ext cx="3510212" cy="290563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b="1"/>
            </a:lvl1pPr>
            <a:lvl2pPr marL="0" indent="0">
              <a:buFont typeface="Arial" panose="020B0604020202020204" pitchFamily="34" charset="0"/>
              <a:buChar char="​"/>
              <a:defRPr sz="1400"/>
            </a:lvl2pPr>
          </a:lstStyle>
          <a:p>
            <a:pPr lvl="0"/>
            <a:r>
              <a:rPr lang="nb-NO" noProof="0"/>
              <a:t>Tittel på graf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2EE32F3-ABE4-438E-8ECC-FCBA5C0B4E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30995" y="2394001"/>
            <a:ext cx="3521076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a-DK"/>
              <a:t>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87115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underoverskrift, tre spalter lysegrå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28639" y="2715767"/>
            <a:ext cx="3528959" cy="332308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3875" y="2715767"/>
            <a:ext cx="3528959" cy="332308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37D6BE-EAF6-4E55-90D5-0E54F19CF514}" type="datetime3">
              <a:rPr lang="nb-NO" smtClean="0"/>
              <a:t>2021.03.16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555B9E4D-02D2-4B75-9037-0A374A35EF1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30994" y="2715767"/>
            <a:ext cx="3528959" cy="332308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6C0FA1C-A627-4DFD-9A42-2593BC0F01F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8638" y="2103438"/>
            <a:ext cx="3528959" cy="290564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600" b="1"/>
            </a:lvl1pPr>
            <a:lvl2pPr marL="0" indent="0">
              <a:buFont typeface="Arial" panose="020B0604020202020204" pitchFamily="34" charset="0"/>
              <a:buChar char="​"/>
              <a:defRPr sz="1400"/>
            </a:lvl2pPr>
          </a:lstStyle>
          <a:p>
            <a:pPr lvl="0"/>
            <a:r>
              <a:rPr lang="nb-NO" noProof="0"/>
              <a:t>Tittel på graf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C559D57-1866-4DBC-96B7-BA734989C9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35463" y="2103438"/>
            <a:ext cx="3521076" cy="290563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b="1"/>
            </a:lvl1pPr>
            <a:lvl2pPr marL="0" indent="0">
              <a:buFont typeface="Arial" panose="020B0604020202020204" pitchFamily="34" charset="0"/>
              <a:buChar char="​"/>
              <a:defRPr sz="1400"/>
            </a:lvl2pPr>
          </a:lstStyle>
          <a:p>
            <a:pPr lvl="0"/>
            <a:r>
              <a:rPr lang="nb-NO" noProof="0"/>
              <a:t>Tittel på graf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41A3D3B7-BE33-4267-B7CF-B0B08C2A3D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8638" y="2394001"/>
            <a:ext cx="3528959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a-DK"/>
              <a:t>Underoverskrift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D98B09-258E-4167-AA21-0D9D290306A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5463" y="2394001"/>
            <a:ext cx="3521076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a-DK"/>
              <a:t>Underoverskrift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8667BFB-D7E0-4B8E-95B0-F4672DC638B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30995" y="2103438"/>
            <a:ext cx="3510212" cy="290563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b="1"/>
            </a:lvl1pPr>
            <a:lvl2pPr marL="0" indent="0">
              <a:buFont typeface="Arial" panose="020B0604020202020204" pitchFamily="34" charset="0"/>
              <a:buChar char="​"/>
              <a:defRPr sz="1400"/>
            </a:lvl2pPr>
          </a:lstStyle>
          <a:p>
            <a:pPr lvl="0"/>
            <a:r>
              <a:rPr lang="nb-NO" noProof="0"/>
              <a:t>Tittel på graf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29BA6E4-FBF9-4BB9-BF9E-6B820BD7A1A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30995" y="2394001"/>
            <a:ext cx="3521076" cy="22724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da-DK"/>
              <a:t>Underoverskrift</a:t>
            </a:r>
          </a:p>
        </p:txBody>
      </p:sp>
    </p:spTree>
    <p:extLst>
      <p:ext uri="{BB962C8B-B14F-4D97-AF65-F5344CB8AC3E}">
        <p14:creationId xmlns:p14="http://schemas.microsoft.com/office/powerpoint/2010/main" val="32821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151437"/>
            <a:ext cx="5421001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0938" y="2151438"/>
            <a:ext cx="5421061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37D6BE-EAF6-4E55-90D5-0E54F19CF514}" type="datetime3">
              <a:rPr lang="nb-NO" smtClean="0"/>
              <a:t>2021.03.16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91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, to spalter (C)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48B44262-5C0A-41F1-B997-5A84ABAB14DD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151437"/>
            <a:ext cx="5421001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0938" y="2151438"/>
            <a:ext cx="5421061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Footer" descr="{&quot;templafy&quot;:{&quot;id&quot;:&quot;f5fb61e6-3e31-46c9-8e8f-2d5fb3cf5ff4&quot;}}" title="Footer">
            <a:extLst>
              <a:ext uri="{FF2B5EF4-FFF2-40B4-BE49-F238E27FC236}">
                <a16:creationId xmlns:a16="http://schemas.microsoft.com/office/drawing/2014/main" id="{F82FA47A-D5CE-46DF-B4FD-D851A093E85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7AADF112-B6FF-4DF0-87ED-B9C4557B96AE}" type="datetime3">
              <a:rPr lang="nb-NO" smtClean="0"/>
              <a:t>2021.03.16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GeneralDate" descr="{&quot;templafy&quot;:{&quot;id&quot;:&quot;8953de1e-06a9-43f2-a54f-ac40afe102a7&quot;}}" hidden="1" title="GeneralDate">
            <a:extLst>
              <a:ext uri="{FF2B5EF4-FFF2-40B4-BE49-F238E27FC236}">
                <a16:creationId xmlns:a16="http://schemas.microsoft.com/office/drawing/2014/main" id="{E502338E-EEEB-41D2-9E5C-53380FDC56FB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15" name="text" descr="{&quot;templafy&quot;:{&quot;id&quot;:&quot;f1ebb9e8-fd90-49bb-9ec4-9f7119766898&quot;}}" title="UserProfile.Office.PowerPointFooter">
            <a:extLst>
              <a:ext uri="{FF2B5EF4-FFF2-40B4-BE49-F238E27FC236}">
                <a16:creationId xmlns:a16="http://schemas.microsoft.com/office/drawing/2014/main" id="{853E0594-6179-4DD7-879B-AE56EC80C592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238067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fakta bok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151437"/>
            <a:ext cx="7316538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75793" y="2151438"/>
            <a:ext cx="2576206" cy="3887412"/>
          </a:xfrm>
        </p:spPr>
        <p:txBody>
          <a:bodyPr tIns="180000" bIns="180000"/>
          <a:lstStyle>
            <a:lvl1pPr marL="0" indent="0">
              <a:buFont typeface="Arial" panose="020B0604020202020204" pitchFamily="34" charset="0"/>
              <a:buChar char="​"/>
              <a:defRPr b="1" i="0" cap="all" baseline="0"/>
            </a:lvl1pPr>
            <a:lvl2pPr marL="0" indent="0">
              <a:buFont typeface="Arial" panose="020B0604020202020204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Arial" panose="020B0604020202020204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  <a:p>
            <a:pPr lvl="5"/>
            <a:r>
              <a:rPr lang="nb-NO"/>
              <a:t>6</a:t>
            </a:r>
          </a:p>
          <a:p>
            <a:pPr lvl="6"/>
            <a:r>
              <a:rPr lang="nb-NO"/>
              <a:t>7</a:t>
            </a:r>
          </a:p>
          <a:p>
            <a:pPr lvl="7"/>
            <a:r>
              <a:rPr lang="nb-NO"/>
              <a:t>8</a:t>
            </a:r>
          </a:p>
          <a:p>
            <a:pPr lvl="8"/>
            <a:r>
              <a:rPr lang="nb-NO"/>
              <a:t>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BEBBD0-9A7B-437F-A74B-9A91EE1DB549}"/>
              </a:ext>
            </a:extLst>
          </p:cNvPr>
          <p:cNvCxnSpPr>
            <a:cxnSpLocks/>
          </p:cNvCxnSpPr>
          <p:nvPr userDrawn="1"/>
        </p:nvCxnSpPr>
        <p:spPr>
          <a:xfrm>
            <a:off x="9075793" y="6013723"/>
            <a:ext cx="85356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C58E87-7D0F-4043-888A-A24EB643DD9E}"/>
              </a:ext>
            </a:extLst>
          </p:cNvPr>
          <p:cNvCxnSpPr>
            <a:cxnSpLocks/>
          </p:cNvCxnSpPr>
          <p:nvPr userDrawn="1"/>
        </p:nvCxnSpPr>
        <p:spPr>
          <a:xfrm>
            <a:off x="9075793" y="2144986"/>
            <a:ext cx="85356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4D54E434-0FC3-4AFE-A04C-3E7F9B70B02D}" type="datetime3">
              <a:rPr lang="nb-NO" smtClean="0"/>
              <a:t>2021.03.16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83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fakta boks (A)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200075AB-5E51-4216-9B23-1950AB36E9CB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151437"/>
            <a:ext cx="63688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75793" y="2151438"/>
            <a:ext cx="2576206" cy="3887412"/>
          </a:xfrm>
        </p:spPr>
        <p:txBody>
          <a:bodyPr tIns="180000" bIns="180000"/>
          <a:lstStyle>
            <a:lvl1pPr marL="0" indent="0">
              <a:buFont typeface="Arial" panose="020B0604020202020204" pitchFamily="34" charset="0"/>
              <a:buChar char="​"/>
              <a:defRPr b="1" i="0" cap="all" baseline="0"/>
            </a:lvl1pPr>
            <a:lvl2pPr marL="0" indent="0">
              <a:buFont typeface="Arial" panose="020B0604020202020204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Arial" panose="020B0604020202020204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  <a:p>
            <a:pPr lvl="5"/>
            <a:r>
              <a:rPr lang="nb-NO"/>
              <a:t>6</a:t>
            </a:r>
          </a:p>
          <a:p>
            <a:pPr lvl="6"/>
            <a:r>
              <a:rPr lang="nb-NO"/>
              <a:t>7</a:t>
            </a:r>
          </a:p>
          <a:p>
            <a:pPr lvl="7"/>
            <a:r>
              <a:rPr lang="nb-NO"/>
              <a:t>8</a:t>
            </a:r>
          </a:p>
          <a:p>
            <a:pPr lvl="8"/>
            <a:r>
              <a:rPr lang="nb-NO"/>
              <a:t>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BEBBD0-9A7B-437F-A74B-9A91EE1DB549}"/>
              </a:ext>
            </a:extLst>
          </p:cNvPr>
          <p:cNvCxnSpPr>
            <a:cxnSpLocks/>
          </p:cNvCxnSpPr>
          <p:nvPr userDrawn="1"/>
        </p:nvCxnSpPr>
        <p:spPr>
          <a:xfrm>
            <a:off x="9075793" y="6013723"/>
            <a:ext cx="85356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C58E87-7D0F-4043-888A-A24EB643DD9E}"/>
              </a:ext>
            </a:extLst>
          </p:cNvPr>
          <p:cNvCxnSpPr>
            <a:cxnSpLocks/>
          </p:cNvCxnSpPr>
          <p:nvPr userDrawn="1"/>
        </p:nvCxnSpPr>
        <p:spPr>
          <a:xfrm>
            <a:off x="9075793" y="2144986"/>
            <a:ext cx="85356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" descr="{&quot;templafy&quot;:{&quot;id&quot;:&quot;e9610ebf-0e21-41f8-a501-f3d1fe3bd19d&quot;}}" title="Footer">
            <a:extLst>
              <a:ext uri="{FF2B5EF4-FFF2-40B4-BE49-F238E27FC236}">
                <a16:creationId xmlns:a16="http://schemas.microsoft.com/office/drawing/2014/main" id="{ACFDE3EC-D5FF-41BB-A28A-13FA79D9524B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CCABD1F2-A4EF-4C24-BE86-F0192444524C}" type="datetime3">
              <a:rPr lang="nb-NO" smtClean="0"/>
              <a:t>2021.03.16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GeneralDate" descr="{&quot;templafy&quot;:{&quot;id&quot;:&quot;e48931c1-b8c9-40fa-b34b-3048edec98c9&quot;}}" hidden="1" title="GeneralDate">
            <a:extLst>
              <a:ext uri="{FF2B5EF4-FFF2-40B4-BE49-F238E27FC236}">
                <a16:creationId xmlns:a16="http://schemas.microsoft.com/office/drawing/2014/main" id="{3BE56CCE-3F83-4A62-B390-58075330EA93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18" name="text" descr="{&quot;templafy&quot;:{&quot;id&quot;:&quot;9caf06b0-1d71-425d-9555-afab9ded20b5&quot;}}" title="UserProfile.Office.PowerPointFooter">
            <a:extLst>
              <a:ext uri="{FF2B5EF4-FFF2-40B4-BE49-F238E27FC236}">
                <a16:creationId xmlns:a16="http://schemas.microsoft.com/office/drawing/2014/main" id="{EBA27E20-2E85-41D5-993D-7657D649503D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289887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+ fakta bok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151437"/>
            <a:ext cx="7316538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75793" y="2151438"/>
            <a:ext cx="2576206" cy="3887412"/>
          </a:xfrm>
          <a:solidFill>
            <a:schemeClr val="bg2"/>
          </a:solidFill>
        </p:spPr>
        <p:txBody>
          <a:bodyPr lIns="180000" tIns="180000" rIns="180000" bIns="180000">
            <a:noAutofit/>
          </a:bodyPr>
          <a:lstStyle>
            <a:lvl1pPr marL="0" indent="0">
              <a:buFont typeface="Arial" panose="020B0604020202020204" pitchFamily="34" charset="0"/>
              <a:buNone/>
              <a:defRPr b="1" i="0" cap="all" baseline="0"/>
            </a:lvl1pPr>
            <a:lvl2pPr marL="0" indent="0">
              <a:buFont typeface="Arial" panose="020B0604020202020204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Arial" panose="020B0604020202020204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legge til tekst, endre bak-grunnsfarge: form fylle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  <a:p>
            <a:pPr lvl="5"/>
            <a:r>
              <a:rPr lang="nb-NO"/>
              <a:t>6</a:t>
            </a:r>
          </a:p>
          <a:p>
            <a:pPr lvl="6"/>
            <a:r>
              <a:rPr lang="nb-NO"/>
              <a:t>7</a:t>
            </a:r>
          </a:p>
          <a:p>
            <a:pPr lvl="7"/>
            <a:r>
              <a:rPr lang="nb-NO"/>
              <a:t>8</a:t>
            </a:r>
          </a:p>
          <a:p>
            <a:pPr lvl="8"/>
            <a:r>
              <a:rPr lang="nb-NO"/>
              <a:t>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5B1728A-7D41-408B-AB91-128E37FAE282}" type="datetime3">
              <a:rPr lang="nb-NO" smtClean="0"/>
              <a:t>2021.03.16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44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1" y="2151437"/>
            <a:ext cx="35240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3876" y="2151437"/>
            <a:ext cx="3522662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28001" y="2151437"/>
            <a:ext cx="3522662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35EAE886-C500-434E-A2CF-E9FFB552CF79}" type="datetime3">
              <a:rPr lang="nb-NO" smtClean="0"/>
              <a:t>2021.03.16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69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, tre spalter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ackground">
            <a:extLst>
              <a:ext uri="{FF2B5EF4-FFF2-40B4-BE49-F238E27FC236}">
                <a16:creationId xmlns:a16="http://schemas.microsoft.com/office/drawing/2014/main" id="{6DBA3C6A-93FF-494C-A842-271636D4064A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1" y="2151437"/>
            <a:ext cx="35240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3876" y="2151437"/>
            <a:ext cx="3522662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28001" y="2151437"/>
            <a:ext cx="3522662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Footer" descr="{&quot;templafy&quot;:{&quot;id&quot;:&quot;b94c1bca-7075-4079-b76f-ff126a900a09&quot;}}" title="Footer">
            <a:extLst>
              <a:ext uri="{FF2B5EF4-FFF2-40B4-BE49-F238E27FC236}">
                <a16:creationId xmlns:a16="http://schemas.microsoft.com/office/drawing/2014/main" id="{380FA0B2-0B25-4902-9F12-417F4DBAC9F7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5" name="GeneralDate" descr="{&quot;templafy&quot;:{&quot;id&quot;:&quot;9709784a-d9c3-4b95-be6e-843ab408c712&quot;}}" hidden="1" title="GeneralDate">
            <a:extLst>
              <a:ext uri="{FF2B5EF4-FFF2-40B4-BE49-F238E27FC236}">
                <a16:creationId xmlns:a16="http://schemas.microsoft.com/office/drawing/2014/main" id="{D4BF4216-3F81-466F-BBCE-45466839E41B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F329E7EF-326A-44F6-AAC5-73CD291A7F7D}" type="datetime3">
              <a:rPr lang="nb-NO" smtClean="0"/>
              <a:t>2021.03.16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7" name="text" descr="{&quot;templafy&quot;:{&quot;id&quot;:&quot;c81e905b-480c-45cc-9816-19556de918d4&quot;}}" title="UserProfile.Office.PowerPointFooter">
            <a:extLst>
              <a:ext uri="{FF2B5EF4-FFF2-40B4-BE49-F238E27FC236}">
                <a16:creationId xmlns:a16="http://schemas.microsoft.com/office/drawing/2014/main" id="{53313835-BCB3-49E6-B87C-4C8F9D62E10E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258213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7102832B-FF45-4688-92E8-9D1C96F99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9"/>
            <a:ext cx="1234730" cy="842988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600" spc="-15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02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66851DA-D782-44BB-9636-3DC6F72602BB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DFF235B-B7F1-4A1F-8323-6FE8A2B98D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0708611-DCD8-46AD-9B6C-54E36C061C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AC823-8F2F-426F-857B-D7C9F232DC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Footer" descr="{&quot;templafy&quot;:{&quot;id&quot;:&quot;eac73543-cd67-4481-87bc-8b77c05c5645&quot;}}" title="Footer">
            <a:extLst>
              <a:ext uri="{FF2B5EF4-FFF2-40B4-BE49-F238E27FC236}">
                <a16:creationId xmlns:a16="http://schemas.microsoft.com/office/drawing/2014/main" id="{40DF9492-960A-467F-9B9D-AB40F719F608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2" name="text" descr="{&quot;templafy&quot;:{&quot;id&quot;:&quot;50775977-b056-4706-925d-53d4ca0218a6&quot;}}" title="UserProfile.Office.PowerPointFooter">
            <a:extLst>
              <a:ext uri="{FF2B5EF4-FFF2-40B4-BE49-F238E27FC236}">
                <a16:creationId xmlns:a16="http://schemas.microsoft.com/office/drawing/2014/main" id="{EFB7E493-7AD9-44BB-8F08-1B579B54BF31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6070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fi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1" y="2151437"/>
            <a:ext cx="2575499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85500" y="2151437"/>
            <a:ext cx="2575500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31000" y="2151437"/>
            <a:ext cx="2574863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076500" y="2151437"/>
            <a:ext cx="2575499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EAFA211-99AB-4B16-BFC6-3CEF0416FBB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497E626-157E-4DBF-B6AD-C9F4C180EBA2}" type="datetime3">
              <a:rPr lang="nb-NO" smtClean="0"/>
              <a:t>2021.03.16</a:t>
            </a:fld>
            <a:endParaRPr lang="nb-NO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407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, fire spalter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0D7838D4-F8B3-48B6-99CC-0FDE7D361CC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1" y="2151437"/>
            <a:ext cx="2575499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85500" y="2151437"/>
            <a:ext cx="2575500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31000" y="2151437"/>
            <a:ext cx="2574863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076500" y="2151437"/>
            <a:ext cx="2575499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Footer" descr="{&quot;templafy&quot;:{&quot;id&quot;:&quot;0c9e49cb-0512-4a60-aa35-79d1ec6ed470&quot;}}" title="Footer">
            <a:extLst>
              <a:ext uri="{FF2B5EF4-FFF2-40B4-BE49-F238E27FC236}">
                <a16:creationId xmlns:a16="http://schemas.microsoft.com/office/drawing/2014/main" id="{90CBB2BD-3FFB-4F65-920B-9175D31B8BD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7" name="GeneralDate" descr="{&quot;templafy&quot;:{&quot;id&quot;:&quot;789b925d-ec27-459f-9b1f-0943fd3ada19&quot;}}" hidden="1" title="GeneralDate">
            <a:extLst>
              <a:ext uri="{FF2B5EF4-FFF2-40B4-BE49-F238E27FC236}">
                <a16:creationId xmlns:a16="http://schemas.microsoft.com/office/drawing/2014/main" id="{BB060C29-C9F4-48A0-ADBC-5BD24E42415A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C3E75A95-45E3-428F-8786-B1751C3C1040}" type="datetime3">
              <a:rPr lang="nb-NO" smtClean="0"/>
              <a:t>2021.03.16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8" name="text" descr="{&quot;templafy&quot;:{&quot;id&quot;:&quot;d1c19f88-5830-4aa5-b437-a407cdb1787c&quot;}}" title="UserProfile.Office.PowerPointFooter">
            <a:extLst>
              <a:ext uri="{FF2B5EF4-FFF2-40B4-BE49-F238E27FC236}">
                <a16:creationId xmlns:a16="http://schemas.microsoft.com/office/drawing/2014/main" id="{569CABE5-7A08-4F3E-89CA-1D367A4EE743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71153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seks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9751" y="2151437"/>
            <a:ext cx="1627188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35902" y="2151437"/>
            <a:ext cx="1628098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33875" y="2151437"/>
            <a:ext cx="1625600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30938" y="2151437"/>
            <a:ext cx="1625600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FB7AF45-BB78-40B9-9780-915A1F4D8B43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27999" y="2151437"/>
            <a:ext cx="1625599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FE745FF-4C9E-4827-9457-E8D6757C5D89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0015605" y="2151437"/>
            <a:ext cx="1625600" cy="3888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EAFA211-99AB-4B16-BFC6-3CEF0416FBB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497E626-157E-4DBF-B6AD-C9F4C180EBA2}" type="datetime3">
              <a:rPr lang="nb-NO" smtClean="0"/>
              <a:t>2021.03.16</a:t>
            </a:fld>
            <a:endParaRPr lang="nb-NO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97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seks spalter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37774A00-4ABD-41AB-A232-441760FB6D2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9751" y="2151437"/>
            <a:ext cx="1627188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35902" y="2151437"/>
            <a:ext cx="1628098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33875" y="2151437"/>
            <a:ext cx="1625600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30938" y="2151437"/>
            <a:ext cx="1625600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FB7AF45-BB78-40B9-9780-915A1F4D8B43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27999" y="2151437"/>
            <a:ext cx="1625599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FE745FF-4C9E-4827-9457-E8D6757C5D89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0015605" y="2151437"/>
            <a:ext cx="1625600" cy="3888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Footer" descr="{&quot;templafy&quot;:{&quot;id&quot;:&quot;5727167c-d79d-4865-93d4-41ef0cfbc20d&quot;}}" title="Footer">
            <a:extLst>
              <a:ext uri="{FF2B5EF4-FFF2-40B4-BE49-F238E27FC236}">
                <a16:creationId xmlns:a16="http://schemas.microsoft.com/office/drawing/2014/main" id="{72CCA6AA-EED7-4309-A6D7-12172089CD7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>
              <a:solidFill>
                <a:schemeClr val="tx1"/>
              </a:solidFill>
            </a:endParaRP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EAFA211-99AB-4B16-BFC6-3CEF0416FBB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497E626-157E-4DBF-B6AD-C9F4C180EBA2}" type="datetime3">
              <a:rPr lang="nb-NO" smtClean="0"/>
              <a:t>2021.03.16</a:t>
            </a:fld>
            <a:endParaRPr lang="nb-NO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GeneralDate" descr="{&quot;templafy&quot;:{&quot;id&quot;:&quot;eed65fee-89eb-4cf7-9faf-ad5e0e10178d&quot;}}" hidden="1" title="GeneralDate">
            <a:extLst>
              <a:ext uri="{FF2B5EF4-FFF2-40B4-BE49-F238E27FC236}">
                <a16:creationId xmlns:a16="http://schemas.microsoft.com/office/drawing/2014/main" id="{3A614AE5-D056-4DC0-8CCA-5332870F2F78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20" name="text" descr="{&quot;templafy&quot;:{&quot;id&quot;:&quot;f43e1019-6d70-4963-8623-7a5e95267e73&quot;}}" title="UserProfile.Office.PowerPointFooter">
            <a:extLst>
              <a:ext uri="{FF2B5EF4-FFF2-40B4-BE49-F238E27FC236}">
                <a16:creationId xmlns:a16="http://schemas.microsoft.com/office/drawing/2014/main" id="{3E6E5139-2064-415A-8A65-580650B5258A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107731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0746" y="0"/>
            <a:ext cx="3519917" cy="6861600"/>
          </a:xfrm>
          <a:solidFill>
            <a:srgbClr val="DADADA"/>
          </a:solidFill>
        </p:spPr>
        <p:txBody>
          <a:bodyPr tIns="79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151437"/>
            <a:ext cx="66395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045A4DE-2A6C-4822-B2C6-F336104F2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8" y="809998"/>
            <a:ext cx="6647288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13EFC7B1-4E12-43B9-A16A-C7596896DBA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6650294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A50B670C-3B88-4190-9F63-88CC5B0D67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5737" y="6328800"/>
            <a:ext cx="2033589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GeneralDate" descr="{&quot;templafy&quot;:{&quot;id&quot;:&quot;12a883da-ad44-4e6a-bc77-96f5809d69d0&quot;}}" hidden="1" title="GeneralDate">
            <a:extLst>
              <a:ext uri="{FF2B5EF4-FFF2-40B4-BE49-F238E27FC236}">
                <a16:creationId xmlns:a16="http://schemas.microsoft.com/office/drawing/2014/main" id="{1A0B3087-58FA-45FA-BE9E-D8F000FA8CD6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10" name="Footer" descr="{&quot;templafy&quot;:{&quot;id&quot;:&quot;38268120-374e-4294-b135-8b2b7e495834&quot;}}" title="Footer">
            <a:extLst>
              <a:ext uri="{FF2B5EF4-FFF2-40B4-BE49-F238E27FC236}">
                <a16:creationId xmlns:a16="http://schemas.microsoft.com/office/drawing/2014/main" id="{6A7C12BF-E61B-45B7-BDB0-86358887CF8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1001" y="0"/>
            <a:ext cx="3522600" cy="6858000"/>
          </a:xfrm>
          <a:solidFill>
            <a:srgbClr val="DADADA"/>
          </a:solidFill>
        </p:spPr>
        <p:txBody>
          <a:bodyPr tIns="79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244242-244B-4619-BE4A-8734B32287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243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4481267" cy="10656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6B256BC-8623-405E-B5A5-BD57E7D67C0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4483294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1" y="2151437"/>
            <a:ext cx="4472500" cy="388741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  <a:p>
            <a:pPr lvl="5"/>
            <a:r>
              <a:rPr lang="nb-NO"/>
              <a:t>6</a:t>
            </a:r>
          </a:p>
          <a:p>
            <a:pPr lvl="6"/>
            <a:r>
              <a:rPr lang="nb-NO"/>
              <a:t>7</a:t>
            </a:r>
          </a:p>
          <a:p>
            <a:pPr lvl="7"/>
            <a:r>
              <a:rPr lang="nb-NO"/>
              <a:t>8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602" y="2151437"/>
            <a:ext cx="1627062" cy="1995487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200"/>
            </a:lvl1pPr>
            <a:lvl2pPr marL="215900" indent="-215900">
              <a:defRPr sz="1200"/>
            </a:lvl2pPr>
            <a:lvl3pPr marL="432000">
              <a:defRPr sz="1200"/>
            </a:lvl3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F8AE0-C735-4F0C-91CE-1B419C6EE64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AD1801BA-A97F-41B0-BB39-0F38648B1E2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EA015E3A-E66B-4519-9B7F-D83F2D016038}" type="datetime3">
              <a:rPr lang="nb-NO" smtClean="0"/>
              <a:t>2021.03.16</a:t>
            </a:fld>
            <a:endParaRPr lang="nb-NO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BB9CA4AB-8788-4366-86A5-B641CA8437F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081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9753599" cy="6861600"/>
          </a:xfrm>
          <a:solidFill>
            <a:srgbClr val="DADADA"/>
          </a:solidFill>
        </p:spPr>
        <p:txBody>
          <a:bodyPr tIns="792000" anchor="ctr" anchorCtr="0"/>
          <a:lstStyle>
            <a:lvl1pPr marL="0" indent="0" algn="ctr">
              <a:buNone/>
              <a:defRPr/>
            </a:lvl1pPr>
          </a:lstStyle>
          <a:p>
            <a:r>
              <a:rPr lang="nb-NO" noProof="1"/>
              <a:t>Klikk på plassholderen og lim inn bilde via Fotoware-ikonet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7325481" cy="10661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6B256BC-8623-405E-B5A5-BD57E7D67C0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7328794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476" y="2151437"/>
            <a:ext cx="1627188" cy="1995487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200"/>
            </a:lvl1pPr>
            <a:lvl2pPr marL="215900" indent="-215900">
              <a:defRPr sz="1200"/>
            </a:lvl2pPr>
            <a:lvl3pPr marL="432000">
              <a:defRPr sz="1200"/>
            </a:lvl3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F4AB5F4-226E-4A21-BC18-2748C07FE3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09500" y="6328800"/>
            <a:ext cx="2309960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56BC7627-72EB-4719-85A4-6E0E923BF52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2" name="Footer" descr="{&quot;templafy&quot;:{&quot;id&quot;:&quot;b41199d7-1c3f-460e-99c4-d2a95d8e89a8&quot;}}" title="Footer">
            <a:extLst>
              <a:ext uri="{FF2B5EF4-FFF2-40B4-BE49-F238E27FC236}">
                <a16:creationId xmlns:a16="http://schemas.microsoft.com/office/drawing/2014/main" id="{AD3385EB-1A8C-44C6-B311-116C443541AF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2" name="Date Placeholder 11" hidden="1">
            <a:extLst>
              <a:ext uri="{FF2B5EF4-FFF2-40B4-BE49-F238E27FC236}">
                <a16:creationId xmlns:a16="http://schemas.microsoft.com/office/drawing/2014/main" id="{A7C02027-249A-4636-BB11-ABB0B1743653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1D6F2D46-6967-43F1-9514-B79C35C8C345}" type="datetime3">
              <a:rPr lang="nb-NO" smtClean="0"/>
              <a:t>2021.03.16</a:t>
            </a:fld>
            <a:endParaRPr lang="nb-NO"/>
          </a:p>
        </p:txBody>
      </p:sp>
      <p:sp>
        <p:nvSpPr>
          <p:cNvPr id="15" name="Footer Placeholder 14" hidden="1">
            <a:extLst>
              <a:ext uri="{FF2B5EF4-FFF2-40B4-BE49-F238E27FC236}">
                <a16:creationId xmlns:a16="http://schemas.microsoft.com/office/drawing/2014/main" id="{479FDFDE-C4D5-4BA3-9374-79CDD76FA9A8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7" name="GeneralDate" descr="{&quot;templafy&quot;:{&quot;id&quot;:&quot;87bdf3b2-2049-479a-b673-9dc06e85b3f2&quot;}}" hidden="1" title="GeneralDate">
            <a:extLst>
              <a:ext uri="{FF2B5EF4-FFF2-40B4-BE49-F238E27FC236}">
                <a16:creationId xmlns:a16="http://schemas.microsoft.com/office/drawing/2014/main" id="{45AA3AA0-E74C-4578-8297-03F273FE4798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18" name="text" descr="{&quot;templafy&quot;:{&quot;id&quot;:&quot;b46b08ab-6924-4487-8429-86388f29a1e8&quot;}}" title="UserProfile.Office.PowerPointFooter">
            <a:extLst>
              <a:ext uri="{FF2B5EF4-FFF2-40B4-BE49-F238E27FC236}">
                <a16:creationId xmlns:a16="http://schemas.microsoft.com/office/drawing/2014/main" id="{3D7A9DF9-FCC3-4EA4-875D-54B771C852E9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148977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61600"/>
          </a:xfrm>
          <a:solidFill>
            <a:srgbClr val="DADADA"/>
          </a:solidFill>
        </p:spPr>
        <p:txBody>
          <a:bodyPr tIns="792000" anchor="ctr" anchorCtr="0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6" y="809998"/>
            <a:ext cx="7325481" cy="10661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6B256BC-8623-405E-B5A5-BD57E7D67C0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7328794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476" y="2151437"/>
            <a:ext cx="1627188" cy="1995487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200">
                <a:solidFill>
                  <a:schemeClr val="bg1"/>
                </a:solidFill>
              </a:defRPr>
            </a:lvl1pPr>
            <a:lvl2pPr marL="215900" indent="-215900">
              <a:defRPr sz="1200">
                <a:solidFill>
                  <a:schemeClr val="bg1"/>
                </a:solidFill>
              </a:defRPr>
            </a:lvl2pPr>
            <a:lvl3pPr marL="432000"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F4AB5F4-226E-4A21-BC18-2748C07FE3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28001" y="6328800"/>
            <a:ext cx="2303464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34" name="Date Placeholder 33" hidden="1">
            <a:extLst>
              <a:ext uri="{FF2B5EF4-FFF2-40B4-BE49-F238E27FC236}">
                <a16:creationId xmlns:a16="http://schemas.microsoft.com/office/drawing/2014/main" id="{35AF27D4-6A9C-4EBA-AAD5-89E1B2796ABE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48A94E7A-F47E-47C4-B3AF-81B765EE6695}" type="datetime3">
              <a:rPr lang="nb-NO" smtClean="0"/>
              <a:t>2021.03.16</a:t>
            </a:fld>
            <a:endParaRPr lang="nb-NO"/>
          </a:p>
        </p:txBody>
      </p:sp>
      <p:sp>
        <p:nvSpPr>
          <p:cNvPr id="35" name="Footer Placeholder 34" hidden="1">
            <a:extLst>
              <a:ext uri="{FF2B5EF4-FFF2-40B4-BE49-F238E27FC236}">
                <a16:creationId xmlns:a16="http://schemas.microsoft.com/office/drawing/2014/main" id="{B66F3FA6-C28D-4462-909B-3B38F6E6336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570957F8-6AE6-4B9A-AEA5-BA095201A89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00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6788" cy="5228852"/>
          </a:xfrm>
          <a:solidFill>
            <a:srgbClr val="DADADA"/>
          </a:solidFill>
        </p:spPr>
        <p:txBody>
          <a:bodyPr tIns="792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1" y="809998"/>
            <a:ext cx="3522662" cy="5228852"/>
          </a:xfrm>
          <a:solidFill>
            <a:srgbClr val="DADADA"/>
          </a:solidFill>
        </p:spPr>
        <p:txBody>
          <a:bodyPr tIns="1044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E25EEA1-6143-4D43-9241-24E11061080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7C4F0014-27A5-4553-95CD-29D6E363972F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B620C3E7-E7AE-4941-BA59-764737E75638}" type="datetime3">
              <a:rPr lang="nb-NO" smtClean="0"/>
              <a:t>2021.03.16</a:t>
            </a:fld>
            <a:endParaRPr lang="nb-NO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A1AA6A08-727A-46DD-81F5-0D671522EE5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176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1337" y="3560400"/>
            <a:ext cx="7310415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809998"/>
            <a:ext cx="3522662" cy="523080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90E4DE-10E6-4400-97D3-6B14B73560B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D57ED5BF-CDB8-48DC-811C-E6BCA19807C4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7ADD6D47-5A80-4647-8982-99E88EBB294E}" type="datetime3">
              <a:rPr lang="nb-NO" smtClean="0"/>
              <a:t>2021.03.16</a:t>
            </a:fld>
            <a:endParaRPr lang="nb-NO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D794965-EE4F-4E2F-B12B-97B08930DD1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983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F04B620-FA5D-4C9D-9D3E-80240B393E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9"/>
            <a:ext cx="1234730" cy="842988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600" spc="-15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02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FB8D51-A2D0-4FFA-A41B-B98735CDCDED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F124958-D894-4391-8479-A11774632D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D413478-AB2A-48AC-B6EA-622A5387F7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8A406-C229-40F2-A4DF-78C1DC075AE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71DC8-C007-49F9-82B9-ACFEDBFC00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Footer" descr="{&quot;templafy&quot;:{&quot;id&quot;:&quot;1efaa0b3-4526-4750-8d50-f492d550e421&quot;}}" title="Footer">
            <a:extLst>
              <a:ext uri="{FF2B5EF4-FFF2-40B4-BE49-F238E27FC236}">
                <a16:creationId xmlns:a16="http://schemas.microsoft.com/office/drawing/2014/main" id="{79A25A2D-8531-4836-B11D-0B0097969DB2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3" name="text" descr="{&quot;templafy&quot;:{&quot;id&quot;:&quot;55d33c2b-0d2e-412e-8a74-3faf4a2e5f7c&quot;}}" title="UserProfile.Office.PowerPointFooter">
            <a:extLst>
              <a:ext uri="{FF2B5EF4-FFF2-40B4-BE49-F238E27FC236}">
                <a16:creationId xmlns:a16="http://schemas.microsoft.com/office/drawing/2014/main" id="{D9DB5FA8-E458-4B94-91C6-F2BF9DAD1531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67673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522885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noProof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0" y="809998"/>
            <a:ext cx="3522663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 noProof="1"/>
              <a:t>Klikk på plassholderen og lim inn bilde via Fotoware-ikonet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3560400"/>
            <a:ext cx="3522662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 noProof="1"/>
              <a:t>Klikk på plassholderen og lim inn bilde via Fotoware-ikonet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463F5F-EFE1-4016-A244-AC724227A7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7FEEF6E8-34C6-4798-B9BD-2B7937D0DD65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89EA4097-46A1-4EE3-964B-8871514C48B0}" type="datetime3">
              <a:rPr lang="nb-NO" smtClean="0"/>
              <a:t>2021.03.16</a:t>
            </a:fld>
            <a:endParaRPr lang="nb-NO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43D94025-5046-4A78-B89A-36EAA39D504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44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5421252" cy="247895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30940" y="809998"/>
            <a:ext cx="5419723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39750" y="3560400"/>
            <a:ext cx="5419725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30939" y="3560400"/>
            <a:ext cx="5419724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D8CBE-8B24-42DA-BBD3-9A3E723A5A1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1539450-5275-4FA3-A780-22B6879E3729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FEE04B4F-0236-4E15-8691-6676899C7428}" type="datetime3">
              <a:rPr lang="nb-NO" smtClean="0"/>
              <a:t>2021.03.16</a:t>
            </a:fld>
            <a:endParaRPr lang="nb-NO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13F19BC-9810-4EE7-B994-7039A43DFF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02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522885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0" y="809998"/>
            <a:ext cx="1625601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3560400"/>
            <a:ext cx="3522662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23475" y="81000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0808F22-C2ED-4B8C-ACF1-2B5167DFE5C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74398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5396D8-879D-4B2D-B7C8-3D59AA4BAC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D8CBE-8B24-42DA-BBD3-9A3E723A5A1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1539450-5275-4FA3-A780-22B6879E3729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FEE04B4F-0236-4E15-8691-6676899C7428}" type="datetime3">
              <a:rPr lang="nb-NO" smtClean="0"/>
              <a:t>2021.03.16</a:t>
            </a:fld>
            <a:endParaRPr lang="nb-NO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13F19BC-9810-4EE7-B994-7039A43DFF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843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6358403" cy="522885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78675" y="809998"/>
            <a:ext cx="2574925" cy="384480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78675" y="4922850"/>
            <a:ext cx="2574925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23475" y="804425"/>
            <a:ext cx="1627188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noProof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D448E2C-DCA0-446B-9F74-59D114701F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96000"/>
            <a:ext cx="1627187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50261A2-82EE-459F-988C-CA727483FA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23476" y="492285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256E9F-4453-44F8-A417-02EEC71690F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3EDC79EB-E94E-4BA8-8FEE-16D41D2AA252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77FD16C9-AF19-4CF6-ACD6-500227C5855C}" type="datetime3">
              <a:rPr lang="nb-NO" smtClean="0"/>
              <a:t>2021.03.16</a:t>
            </a:fld>
            <a:endParaRPr lang="nb-NO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4CCDE022-BFFF-4556-A5CE-C02E361B49D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29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6358403" cy="522885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78675" y="809998"/>
            <a:ext cx="4471988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78675" y="2196000"/>
            <a:ext cx="2574925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178675" y="4922850"/>
            <a:ext cx="2574925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D448E2C-DCA0-446B-9F74-59D114701F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96000"/>
            <a:ext cx="1627187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50261A2-82EE-459F-988C-CA727483FA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23476" y="492285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774E7D-D92E-49A0-81B2-899ADC55E43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B6CE5F2A-43B9-4C2F-B865-F1C53C5A1852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E44D0E14-926B-4FE6-B240-8B2D82A3974C}" type="datetime3">
              <a:rPr lang="nb-NO" smtClean="0"/>
              <a:t>2021.03.16</a:t>
            </a:fld>
            <a:endParaRPr lang="nb-NO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0A868E5-C1EE-413F-85AF-0C8445F46B3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61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to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34215" y="809625"/>
            <a:ext cx="1622323" cy="5229226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0746" y="809625"/>
            <a:ext cx="3519917" cy="5229226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045A4DE-2A6C-4822-B2C6-F336104F2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8" y="809998"/>
            <a:ext cx="4747175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13EFC7B1-4E12-43B9-A16A-C7596896DBA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7" y="1328400"/>
            <a:ext cx="4749322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151437"/>
            <a:ext cx="4741613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3D03691-6E83-4AB4-A728-44FFD3E8FB9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391F5A8A-361F-4F93-9578-5A477838939A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17C894B-204F-43D4-AD56-587747234AC8}" type="datetime3">
              <a:rPr lang="nb-NO" smtClean="0"/>
              <a:t>2021.03.16</a:t>
            </a:fld>
            <a:endParaRPr lang="nb-NO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592EC3FC-056D-482A-B795-51B28CF913E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789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to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34215" y="0"/>
            <a:ext cx="2571648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75738" y="0"/>
            <a:ext cx="2574925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045A4DE-2A6C-4822-B2C6-F336104F2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8" y="809998"/>
            <a:ext cx="4747175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13EFC7B1-4E12-43B9-A16A-C7596896DBA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7" y="1328400"/>
            <a:ext cx="4749322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151437"/>
            <a:ext cx="4741613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7EB60DA-6BA4-4156-BD2E-22902119FC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54065" y="6328800"/>
            <a:ext cx="1755261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Footer" descr="{&quot;templafy&quot;:{&quot;id&quot;:&quot;58645ec4-268b-4ed9-8a97-1ac00540135e&quot;}}" title="Footer">
            <a:extLst>
              <a:ext uri="{FF2B5EF4-FFF2-40B4-BE49-F238E27FC236}">
                <a16:creationId xmlns:a16="http://schemas.microsoft.com/office/drawing/2014/main" id="{E22ED7D3-2261-4D1B-842E-C838FBA63B3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0F205D-3DFE-461B-AECC-6BD8FB102F20}" type="datetime3">
              <a:rPr lang="nb-NO" smtClean="0"/>
              <a:t>2021.03.16</a:t>
            </a:fld>
            <a:endParaRPr lang="nb-NO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92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og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750" y="0"/>
            <a:ext cx="6369050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78675" y="0"/>
            <a:ext cx="2574925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EB25E4-C5DE-4AC8-B1BD-ECF1AE8541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23602" y="2151437"/>
            <a:ext cx="1627062" cy="1995487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800"/>
            </a:lvl1pPr>
            <a:lvl2pPr marL="215900" indent="-215900">
              <a:defRPr sz="800"/>
            </a:lvl2pPr>
            <a:lvl3pPr marL="432000"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  <a:p>
            <a:pPr lvl="5"/>
            <a:r>
              <a:rPr lang="nb-NO"/>
              <a:t>6</a:t>
            </a:r>
          </a:p>
          <a:p>
            <a:pPr lvl="6"/>
            <a:r>
              <a:rPr lang="nb-NO"/>
              <a:t>7</a:t>
            </a:r>
          </a:p>
          <a:p>
            <a:pPr lvl="7"/>
            <a:r>
              <a:rPr lang="nb-NO"/>
              <a:t>8</a:t>
            </a:r>
          </a:p>
          <a:p>
            <a:pPr lvl="8"/>
            <a:r>
              <a:rPr lang="nb-NO"/>
              <a:t>9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F2B02CBB-BF21-4405-A087-9589FACABDD8}" type="datetime3">
              <a:rPr lang="nb-NO" smtClean="0"/>
              <a:t>2021.03.16</a:t>
            </a:fld>
            <a:endParaRPr lang="nb-NO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6915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xt" descr="{&quot;templafy&quot;:{&quot;id&quot;:&quot;bc9d3076-f840-4546-8160-2e540b7ffa64&quot;}}" title="UserProfile.Office.PowerPointFooter">
            <a:extLst>
              <a:ext uri="{FF2B5EF4-FFF2-40B4-BE49-F238E27FC236}">
                <a16:creationId xmlns:a16="http://schemas.microsoft.com/office/drawing/2014/main" id="{F74D3F83-4D01-42AA-A9B7-C11B832616BB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104800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bilder +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750" y="0"/>
            <a:ext cx="2574925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550" y="0"/>
            <a:ext cx="2574925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865ED55-9F80-4D09-9F18-69E8FE332B4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30938" y="0"/>
            <a:ext cx="2574925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EBA490-A8D7-48E5-B924-D5BF3542A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7077" y="809625"/>
            <a:ext cx="2213585" cy="52292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7A14E5-DFEB-4BAE-BF1A-A775CB8777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0553" y="6328800"/>
            <a:ext cx="1753145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75A0AB07-EEB6-4F17-9371-884A24383D97}" type="datetime3">
              <a:rPr lang="nb-NO" smtClean="0"/>
              <a:t>2021.03.16</a:t>
            </a:fld>
            <a:endParaRPr lang="nb-NO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text" descr="{&quot;templafy&quot;:{&quot;id&quot;:&quot;6d140e7e-c9ed-4ecb-ab86-030b4612e8f3&quot;}}" title="UserProfile.Office.PowerPointFooter">
            <a:extLst>
              <a:ext uri="{FF2B5EF4-FFF2-40B4-BE49-F238E27FC236}">
                <a16:creationId xmlns:a16="http://schemas.microsoft.com/office/drawing/2014/main" id="{55B9265A-D31F-43A9-8DBC-95A758392FAD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895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9061-50A7-45F9-BCF6-F9C3A913E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56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1"/>
            <a:ext cx="11112000" cy="547197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157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7FC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B6B0CEA4-13B0-4F61-92F2-0AD6329DBD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9"/>
            <a:ext cx="1234730" cy="842988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600" spc="-15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02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9454371-C2D4-4590-9DA6-3BFF80C221B7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2E10A6A-71B2-46C9-B0E1-D0EECF97A1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4C0A669-330B-44E0-A46E-89FAD87A53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CA8B0-19EC-40A8-B4E1-4CD7A15793F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ACF2D-414B-4B65-AD3A-4FBEDA8DA3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Footer" descr="{&quot;templafy&quot;:{&quot;id&quot;:&quot;1a4f71c9-ce1d-4312-b29e-ea5d5aeda773&quot;}}" title="Footer">
            <a:extLst>
              <a:ext uri="{FF2B5EF4-FFF2-40B4-BE49-F238E27FC236}">
                <a16:creationId xmlns:a16="http://schemas.microsoft.com/office/drawing/2014/main" id="{B054D1D4-526B-4F3E-8609-81A7EB778742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3" name="text" descr="{&quot;templafy&quot;:{&quot;id&quot;:&quot;9b504e04-7c71-420b-ac71-c88bc1f551b3&quot;}}" title="UserProfile.Office.PowerPointFooter">
            <a:extLst>
              <a:ext uri="{FF2B5EF4-FFF2-40B4-BE49-F238E27FC236}">
                <a16:creationId xmlns:a16="http://schemas.microsoft.com/office/drawing/2014/main" id="{A723ECAA-DF53-474A-8C7E-275A1D6D688F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301580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15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Nøkkel-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15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ord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801F1D-EED6-419D-9683-F15EDC7321CB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C74541E-D979-4620-B1D9-C84100C187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A093C03-8751-4B4D-A8B7-6B1FCE2746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01184-834B-465F-B6F3-A2A5C6805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Footer" descr="{&quot;templafy&quot;:{&quot;id&quot;:&quot;9c42f507-55f3-458f-bb71-5e62e6508ed0&quot;}}" title="Footer">
            <a:extLst>
              <a:ext uri="{FF2B5EF4-FFF2-40B4-BE49-F238E27FC236}">
                <a16:creationId xmlns:a16="http://schemas.microsoft.com/office/drawing/2014/main" id="{9251653C-DECE-4868-B89E-68DAC3C990D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B5A58EDD-2124-4312-AC55-DDA6747774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A16D5E58-3943-444E-98E2-8F7F1CD56ED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544B7082-2A74-467D-8584-82FB15399B43}" type="datetime3">
              <a:rPr lang="nb-NO" smtClean="0"/>
              <a:t>2021.03.16</a:t>
            </a:fld>
            <a:endParaRPr lang="nb-NO"/>
          </a:p>
        </p:txBody>
      </p:sp>
      <p:sp>
        <p:nvSpPr>
          <p:cNvPr id="15" name="GeneralDate" descr="{&quot;templafy&quot;:{&quot;id&quot;:&quot;c04eb6df-4c3a-44e7-82cf-5474208d3565&quot;}}" hidden="1" title="GeneralDate">
            <a:extLst>
              <a:ext uri="{FF2B5EF4-FFF2-40B4-BE49-F238E27FC236}">
                <a16:creationId xmlns:a16="http://schemas.microsoft.com/office/drawing/2014/main" id="{EF768A67-0F4D-496E-BB21-55960FD15930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17" name="text" descr="{&quot;templafy&quot;:{&quot;id&quot;:&quot;f7bac8be-6910-4f29-bbd3-cfcb9e476291&quot;}}" title="UserProfile.Office.PowerPointFooter">
            <a:extLst>
              <a:ext uri="{FF2B5EF4-FFF2-40B4-BE49-F238E27FC236}">
                <a16:creationId xmlns:a16="http://schemas.microsoft.com/office/drawing/2014/main" id="{9B44F017-BD6D-43C5-A1C8-1BA50AED7AB2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312891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du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15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Nøkkel-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15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ord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801F1D-EED6-419D-9683-F15EDC7321CB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C74541E-D979-4620-B1D9-C84100C187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A093C03-8751-4B4D-A8B7-6B1FCE2746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01184-834B-465F-B6F3-A2A5C6805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Footer" descr="{&quot;templafy&quot;:{&quot;id&quot;:&quot;68b1f62f-55db-4523-abdf-21e816275918&quot;}}" title="Footer">
            <a:extLst>
              <a:ext uri="{FF2B5EF4-FFF2-40B4-BE49-F238E27FC236}">
                <a16:creationId xmlns:a16="http://schemas.microsoft.com/office/drawing/2014/main" id="{BEA520D9-8800-493D-A08D-72C97738CBA7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B5A58EDD-2124-4312-AC55-DDA6747774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A16D5E58-3943-444E-98E2-8F7F1CD56ED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544B7082-2A74-467D-8584-82FB15399B43}" type="datetime3">
              <a:rPr lang="nb-NO" smtClean="0"/>
              <a:t>2021.03.16</a:t>
            </a:fld>
            <a:endParaRPr lang="nb-NO"/>
          </a:p>
        </p:txBody>
      </p:sp>
      <p:sp>
        <p:nvSpPr>
          <p:cNvPr id="15" name="GeneralDate" descr="{&quot;templafy&quot;:{&quot;id&quot;:&quot;4727a1ea-0894-481d-8d81-9fb0e1cea02a&quot;}}" hidden="1" title="GeneralDate">
            <a:extLst>
              <a:ext uri="{FF2B5EF4-FFF2-40B4-BE49-F238E27FC236}">
                <a16:creationId xmlns:a16="http://schemas.microsoft.com/office/drawing/2014/main" id="{BFDE9325-104E-4855-8E67-913489BD3FC4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17" name="text" descr="{&quot;templafy&quot;:{&quot;id&quot;:&quot;bfcdc902-2e73-4f5c-a45f-6df061d79108&quot;}}" title="UserProfile.Office.PowerPointFooter">
            <a:extLst>
              <a:ext uri="{FF2B5EF4-FFF2-40B4-BE49-F238E27FC236}">
                <a16:creationId xmlns:a16="http://schemas.microsoft.com/office/drawing/2014/main" id="{FED720D5-E0FF-47EC-AE6A-A0B7FEFBC9FB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179887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7FC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15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Nøkkel-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15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ord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801F1D-EED6-419D-9683-F15EDC7321CB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C74541E-D979-4620-B1D9-C84100C187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A093C03-8751-4B4D-A8B7-6B1FCE2746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C1B2B-DAB7-4E82-8EAB-C7E371FA23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Footer" descr="{&quot;templafy&quot;:{&quot;id&quot;:&quot;26291ee7-0875-4b4e-9476-a2d929645c3a&quot;}}" title="Footer">
            <a:extLst>
              <a:ext uri="{FF2B5EF4-FFF2-40B4-BE49-F238E27FC236}">
                <a16:creationId xmlns:a16="http://schemas.microsoft.com/office/drawing/2014/main" id="{FC51217B-46F4-4F3B-9D98-DCB42DC2CF0F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59370BE-618B-4F6E-BBDC-5540F20894F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CAC605FE-B2C2-4B3B-B232-BE585F9808DD}" type="datetime3">
              <a:rPr lang="nb-NO" smtClean="0"/>
              <a:t>2021.03.16</a:t>
            </a:fld>
            <a:endParaRPr lang="nb-NO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9A6B86FD-6B94-47D4-92AA-F3A0103DDB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GeneralDate" descr="{&quot;templafy&quot;:{&quot;id&quot;:&quot;fb103d61-55f0-447e-87e5-7fddd1613a00&quot;}}" hidden="1" title="GeneralDate">
            <a:extLst>
              <a:ext uri="{FF2B5EF4-FFF2-40B4-BE49-F238E27FC236}">
                <a16:creationId xmlns:a16="http://schemas.microsoft.com/office/drawing/2014/main" id="{DA5C4A5B-77D4-4F8B-8980-2A85FCC96463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17" name="text" descr="{&quot;templafy&quot;:{&quot;id&quot;:&quot;bdb1944d-623a-4e30-b7f8-d68cdafb1cbe&quot;}}" title="UserProfile.Office.PowerPointFooter">
            <a:extLst>
              <a:ext uri="{FF2B5EF4-FFF2-40B4-BE49-F238E27FC236}">
                <a16:creationId xmlns:a16="http://schemas.microsoft.com/office/drawing/2014/main" id="{1514A135-3DA5-4DBE-ABD2-E70EBB647864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20308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87E0B2E-295A-4361-A7BA-57D0B9662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1500" spc="-500" baseline="0"/>
            </a:lvl1pPr>
          </a:lstStyle>
          <a:p>
            <a:r>
              <a:rPr lang="nb-NO"/>
              <a:t>Nøkkel-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7231B181-519E-4B1D-8CEE-B05B448A879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1500" spc="-500" baseline="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ord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C18F6E4-107E-4A35-BC04-48EE1E075253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5A04244-66A3-46A2-B239-17611705F7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1FADE67-89CA-470F-9E16-F04B013A6E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Footer" descr="{&quot;templafy&quot;:{&quot;id&quot;:&quot;1af6b981-1d1e-467d-9c76-4ab1b00a0217&quot;}}" title="Footer">
            <a:extLst>
              <a:ext uri="{FF2B5EF4-FFF2-40B4-BE49-F238E27FC236}">
                <a16:creationId xmlns:a16="http://schemas.microsoft.com/office/drawing/2014/main" id="{94A4159F-8FAA-44C0-BEA5-BACB7B03B13B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38E193A-10C2-4482-B28B-D399F03C510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6C48D1CD-7E1F-422F-9278-EAF58C5E5A60}" type="datetime3">
              <a:rPr lang="nb-NO" smtClean="0"/>
              <a:t>2021.03.16</a:t>
            </a:fld>
            <a:endParaRPr lang="nb-NO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GeneralDate" descr="{&quot;templafy&quot;:{&quot;id&quot;:&quot;858bf0bf-44df-4626-916b-d298d4730500&quot;}}" hidden="1" title="GeneralDate">
            <a:extLst>
              <a:ext uri="{FF2B5EF4-FFF2-40B4-BE49-F238E27FC236}">
                <a16:creationId xmlns:a16="http://schemas.microsoft.com/office/drawing/2014/main" id="{8D28EF24-4646-45FC-AD51-003A731F9B21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16" name="text" descr="{&quot;templafy&quot;:{&quot;id&quot;:&quot;839b87cb-8bd3-4d49-96f2-493fa66921d0&quot;}}" title="UserProfile.Office.PowerPointFooter">
            <a:extLst>
              <a:ext uri="{FF2B5EF4-FFF2-40B4-BE49-F238E27FC236}">
                <a16:creationId xmlns:a16="http://schemas.microsoft.com/office/drawing/2014/main" id="{F01640E7-17E0-4AC3-A94A-D99CB3E288E3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172123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mose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15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Nøkkel-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15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ord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801F1D-EED6-419D-9683-F15EDC7321CB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C74541E-D979-4620-B1D9-C84100C187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A093C03-8751-4B4D-A8B7-6B1FCE2746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EAB17-C904-4122-BF6A-7B2EB75B62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Footer" descr="{&quot;templafy&quot;:{&quot;id&quot;:&quot;8163df42-0958-4830-a683-d408821260a0&quot;}}" title="Footer">
            <a:extLst>
              <a:ext uri="{FF2B5EF4-FFF2-40B4-BE49-F238E27FC236}">
                <a16:creationId xmlns:a16="http://schemas.microsoft.com/office/drawing/2014/main" id="{CCC635E5-7208-4155-A6A9-0EBECCB15EA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BA8D3235-9988-46D8-8587-DFB0C654E43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2B60215C-588A-4428-B217-78BB4324071B}" type="datetime3">
              <a:rPr lang="nb-NO" smtClean="0"/>
              <a:t>2021.03.16</a:t>
            </a:fld>
            <a:endParaRPr lang="nb-NO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E53295DB-FC4B-4AFF-841B-E1F227B5EA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GeneralDate" descr="{&quot;templafy&quot;:{&quot;id&quot;:&quot;c6c40d68-9b27-4105-899d-e0c1ecc224f4&quot;}}" hidden="1" title="GeneralDate">
            <a:extLst>
              <a:ext uri="{FF2B5EF4-FFF2-40B4-BE49-F238E27FC236}">
                <a16:creationId xmlns:a16="http://schemas.microsoft.com/office/drawing/2014/main" id="{94A4D94A-0053-4084-B929-2191EFD3D93C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17" name="text" descr="{&quot;templafy&quot;:{&quot;id&quot;:&quot;87931d15-e786-4684-b1d0-33269dd4debe&quot;}}" title="UserProfile.Office.PowerPointFooter">
            <a:extLst>
              <a:ext uri="{FF2B5EF4-FFF2-40B4-BE49-F238E27FC236}">
                <a16:creationId xmlns:a16="http://schemas.microsoft.com/office/drawing/2014/main" id="{BD90C79C-9F74-491C-800B-1733DE27BE1D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243780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10"/>
            <a:ext cx="9333338" cy="1818419"/>
          </a:xfrm>
        </p:spPr>
        <p:txBody>
          <a:bodyPr/>
          <a:lstStyle>
            <a:lvl1pPr>
              <a:defRPr sz="166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Tall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96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Tekst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08AEC5-D0C6-4D23-A5D4-B0536F797F66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0739B58-3C13-480F-9618-D32877C3F2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1B1E8E-3AFC-4334-93A8-791B190F5B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Footer" descr="{&quot;templafy&quot;:{&quot;id&quot;:&quot;2d81f031-23e2-4240-8c94-68dc0894e1b8&quot;}}" title="Footer">
            <a:extLst>
              <a:ext uri="{FF2B5EF4-FFF2-40B4-BE49-F238E27FC236}">
                <a16:creationId xmlns:a16="http://schemas.microsoft.com/office/drawing/2014/main" id="{94E191DC-B43A-41ED-8821-A72F188FF796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DC06B95B-BDCC-4EA0-8847-FB8D64395AB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3ECC015D-7523-4583-B347-F007D6720EF7}" type="datetime3">
              <a:rPr lang="nb-NO" smtClean="0"/>
              <a:t>2021.03.16</a:t>
            </a:fld>
            <a:endParaRPr lang="nb-NO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87DAA10-0AA6-4DF5-A22C-05D87B0356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GeneralDate" descr="{&quot;templafy&quot;:{&quot;id&quot;:&quot;471c5b72-e0b8-4c4a-ad55-00eb029cc3db&quot;}}" hidden="1" title="GeneralDate">
            <a:extLst>
              <a:ext uri="{FF2B5EF4-FFF2-40B4-BE49-F238E27FC236}">
                <a16:creationId xmlns:a16="http://schemas.microsoft.com/office/drawing/2014/main" id="{6CF61709-50E4-4A75-A1B9-40F59F14CF5D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17" name="text" descr="{&quot;templafy&quot;:{&quot;id&quot;:&quot;a5be3c9d-1d8e-4016-98df-bee91a9893ea&quot;}}" title="UserProfile.Office.PowerPointFooter">
            <a:extLst>
              <a:ext uri="{FF2B5EF4-FFF2-40B4-BE49-F238E27FC236}">
                <a16:creationId xmlns:a16="http://schemas.microsoft.com/office/drawing/2014/main" id="{F4CEAA45-52B1-4FE3-B63F-94FED763AF46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180045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du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10"/>
            <a:ext cx="9333338" cy="1818419"/>
          </a:xfrm>
        </p:spPr>
        <p:txBody>
          <a:bodyPr/>
          <a:lstStyle>
            <a:lvl1pPr>
              <a:defRPr sz="166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Tall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96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Tekst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08AEC5-D0C6-4D23-A5D4-B0536F797F66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0739B58-3C13-480F-9618-D32877C3F2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1B1E8E-3AFC-4334-93A8-791B190F5B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Footer" descr="{&quot;templafy&quot;:{&quot;id&quot;:&quot;f8e12d72-4107-4498-8b8b-6e2881c751f2&quot;}}" title="Footer">
            <a:extLst>
              <a:ext uri="{FF2B5EF4-FFF2-40B4-BE49-F238E27FC236}">
                <a16:creationId xmlns:a16="http://schemas.microsoft.com/office/drawing/2014/main" id="{A3418A5F-696E-48B3-BAD3-DC4052ADFDE4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DC06B95B-BDCC-4EA0-8847-FB8D64395AB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3ECC015D-7523-4583-B347-F007D6720EF7}" type="datetime3">
              <a:rPr lang="nb-NO" smtClean="0"/>
              <a:t>2021.03.16</a:t>
            </a:fld>
            <a:endParaRPr lang="nb-NO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187DAA10-0AA6-4DF5-A22C-05D87B0356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GeneralDate" descr="{&quot;templafy&quot;:{&quot;id&quot;:&quot;86950cfd-2d65-486c-965f-d50880390c1b&quot;}}" hidden="1" title="GeneralDate">
            <a:extLst>
              <a:ext uri="{FF2B5EF4-FFF2-40B4-BE49-F238E27FC236}">
                <a16:creationId xmlns:a16="http://schemas.microsoft.com/office/drawing/2014/main" id="{4AE81DD7-CF69-405C-87AB-1253FE8FAD69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17" name="text" descr="{&quot;templafy&quot;:{&quot;id&quot;:&quot;5f1db9bd-a9ad-4cc4-9324-74e169e6210f&quot;}}" title="UserProfile.Office.PowerPointFooter">
            <a:extLst>
              <a:ext uri="{FF2B5EF4-FFF2-40B4-BE49-F238E27FC236}">
                <a16:creationId xmlns:a16="http://schemas.microsoft.com/office/drawing/2014/main" id="{4B47F71D-B387-4A00-AB38-A74751603D9D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276879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7FC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4B21A71-EBD8-4B44-8B97-C447BF70B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10"/>
            <a:ext cx="9333338" cy="1818419"/>
          </a:xfrm>
        </p:spPr>
        <p:txBody>
          <a:bodyPr/>
          <a:lstStyle>
            <a:lvl1pPr>
              <a:defRPr sz="166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Tall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3948986A-E25E-491B-9B80-FDCE0CA23BB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96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Tekst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807F4B-709B-45FE-B8BA-73361EA8CC65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C5A31DB-C451-4C60-AC9D-64CD01DD5E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5578EEE-6BEE-4BF1-828C-931BF86A1D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F5DA1-3E4B-4F4B-951E-CD27C5E100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Footer" descr="{&quot;templafy&quot;:{&quot;id&quot;:&quot;4b9202ee-533d-4163-9bdb-0ec923b68a47&quot;}}" title="Footer">
            <a:extLst>
              <a:ext uri="{FF2B5EF4-FFF2-40B4-BE49-F238E27FC236}">
                <a16:creationId xmlns:a16="http://schemas.microsoft.com/office/drawing/2014/main" id="{8E0C8076-D798-4E08-AA9C-C2235926D903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D613A12A-D61E-47E6-A9F6-D064DE34A17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9E93BDE9-3FB6-4BAC-8B3C-3DEC14951545}" type="datetime3">
              <a:rPr lang="nb-NO" smtClean="0"/>
              <a:t>2021.03.16</a:t>
            </a:fld>
            <a:endParaRPr lang="nb-NO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B23D886F-D454-4769-94D5-2C84DCEC50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GeneralDate" descr="{&quot;templafy&quot;:{&quot;id&quot;:&quot;99233794-63f5-47f9-a6e3-b900d02b1b84&quot;}}" hidden="1" title="GeneralDate">
            <a:extLst>
              <a:ext uri="{FF2B5EF4-FFF2-40B4-BE49-F238E27FC236}">
                <a16:creationId xmlns:a16="http://schemas.microsoft.com/office/drawing/2014/main" id="{7930992C-9E0E-4E44-9ED4-195662EBC3E6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17" name="text" descr="{&quot;templafy&quot;:{&quot;id&quot;:&quot;1b383b14-9dfe-42e6-8220-8157985d1bd1&quot;}}" title="UserProfile.Office.PowerPointFooter">
            <a:extLst>
              <a:ext uri="{FF2B5EF4-FFF2-40B4-BE49-F238E27FC236}">
                <a16:creationId xmlns:a16="http://schemas.microsoft.com/office/drawing/2014/main" id="{F1DD4B97-4A11-4B4C-96C8-369180AA1C93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152011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ECF06C0-0C40-4920-9824-223CCEFE1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10"/>
            <a:ext cx="9333338" cy="1818419"/>
          </a:xfrm>
        </p:spPr>
        <p:txBody>
          <a:bodyPr/>
          <a:lstStyle>
            <a:lvl1pPr>
              <a:defRPr sz="16600" spc="-5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Tall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D43ADDEF-024E-49C1-8B85-0ED62E02BC1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9600" spc="-500" baseline="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Tekst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807F4B-709B-45FE-B8BA-73361EA8CC65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C5A31DB-C451-4C60-AC9D-64CD01DD5E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5578EEE-6BEE-4BF1-828C-931BF86A1D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A3E66-B88E-40BF-8F1F-D24E450114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7" name="Footer" descr="{&quot;templafy&quot;:{&quot;id&quot;:&quot;a895c1c2-ceed-45d1-9db8-35c6c21420b4&quot;}}" title="Footer">
            <a:extLst>
              <a:ext uri="{FF2B5EF4-FFF2-40B4-BE49-F238E27FC236}">
                <a16:creationId xmlns:a16="http://schemas.microsoft.com/office/drawing/2014/main" id="{EF04B60E-97C5-47F7-B8C5-BD1D0CE9C1F2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D7405F89-7AA7-442C-8704-D9BACB64AC9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2FAAF625-A4F9-45D5-96BD-B4D828BDA0E8}" type="datetime3">
              <a:rPr lang="nb-NO" smtClean="0"/>
              <a:t>2021.03.16</a:t>
            </a:fld>
            <a:endParaRPr lang="nb-NO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AB2F360-F74C-421E-9A4B-A8C541807C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GeneralDate" descr="{&quot;templafy&quot;:{&quot;id&quot;:&quot;5968d5b5-15f7-4d8e-8332-8ea83ca2105b&quot;}}" hidden="1" title="GeneralDate">
            <a:extLst>
              <a:ext uri="{FF2B5EF4-FFF2-40B4-BE49-F238E27FC236}">
                <a16:creationId xmlns:a16="http://schemas.microsoft.com/office/drawing/2014/main" id="{0EE40693-A632-4E5D-85E9-58E3164D3303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14" name="text" descr="{&quot;templafy&quot;:{&quot;id&quot;:&quot;5404374b-f9d4-44d6-9621-37ada1cd38c0&quot;}}" title="UserProfile.Office.PowerPointFooter">
            <a:extLst>
              <a:ext uri="{FF2B5EF4-FFF2-40B4-BE49-F238E27FC236}">
                <a16:creationId xmlns:a16="http://schemas.microsoft.com/office/drawing/2014/main" id="{504386B0-9B85-48D6-8ECD-A40C1D0A85A6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tx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36379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mose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3CB00BA-AAFA-46E0-85FF-D8BE099F6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10"/>
            <a:ext cx="9333338" cy="1818419"/>
          </a:xfrm>
        </p:spPr>
        <p:txBody>
          <a:bodyPr/>
          <a:lstStyle>
            <a:lvl1pPr>
              <a:defRPr sz="166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Tall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30C8D93A-DC44-49EE-8F1D-C18DD3EE0DE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96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Tekst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E2ECD4-E8D6-4545-BD23-878A66F6B3C0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FA1AEB7-DF6B-4897-ABE5-80E8209580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7BF33FA-E15F-4BF2-9AB4-7292E6EECC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DA984-590B-411E-9198-85BAF4A623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Footer" descr="{&quot;templafy&quot;:{&quot;id&quot;:&quot;174b252a-6fd3-430a-9c20-8e987c5d75d1&quot;}}" title="Footer">
            <a:extLst>
              <a:ext uri="{FF2B5EF4-FFF2-40B4-BE49-F238E27FC236}">
                <a16:creationId xmlns:a16="http://schemas.microsoft.com/office/drawing/2014/main" id="{DE2A26C3-0D15-46E7-A357-05B9D02A30E4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447905F-6EC1-468B-A41A-7F029F6105CF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40F08AE0-53F0-46CE-814B-7CE94A315BE4}" type="datetime3">
              <a:rPr lang="nb-NO" smtClean="0"/>
              <a:t>2021.03.16</a:t>
            </a:fld>
            <a:endParaRPr lang="nb-NO"/>
          </a:p>
        </p:txBody>
      </p:sp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F5376962-8897-4475-B311-45FDD9133A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5" name="GeneralDate" descr="{&quot;templafy&quot;:{&quot;id&quot;:&quot;5a295cf5-dd54-4328-b09c-38a92efac609&quot;}}" hidden="1" title="GeneralDate">
            <a:extLst>
              <a:ext uri="{FF2B5EF4-FFF2-40B4-BE49-F238E27FC236}">
                <a16:creationId xmlns:a16="http://schemas.microsoft.com/office/drawing/2014/main" id="{DBAC7440-3AB8-4100-AF1C-43F0DE2B4B10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17" name="text" descr="{&quot;templafy&quot;:{&quot;id&quot;:&quot;f2483943-7a72-48bf-a1b7-62c811553bf0&quot;}}" title="UserProfile.Office.PowerPointFooter">
            <a:extLst>
              <a:ext uri="{FF2B5EF4-FFF2-40B4-BE49-F238E27FC236}">
                <a16:creationId xmlns:a16="http://schemas.microsoft.com/office/drawing/2014/main" id="{33A8FB97-59E4-47FB-8F51-F64E716E05D0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147430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DD5240-395F-4C26-B757-564610DD49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9"/>
            <a:ext cx="1234730" cy="842988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600" spc="-15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02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03FD29-7062-4C1A-B7A5-3B85381D7F44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F7BB17D-DEC5-46E0-B14A-14487FC7D3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D6E8990-AC04-410A-A2DA-BA02A20BB9B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2A4C4-FB48-4083-BD00-9630968865A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225B9-CE17-4404-891D-DF64BEE8E6E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Footer" descr="{&quot;templafy&quot;:{&quot;id&quot;:&quot;12c0e5e3-658c-4b7b-b3dc-90346ee8d6e4&quot;}}" title="Footer">
            <a:extLst>
              <a:ext uri="{FF2B5EF4-FFF2-40B4-BE49-F238E27FC236}">
                <a16:creationId xmlns:a16="http://schemas.microsoft.com/office/drawing/2014/main" id="{3A0F9449-5D74-4827-B139-0CA585B03CA7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2" name="text" descr="{&quot;templafy&quot;:{&quot;id&quot;:&quot;3d01566d-ecb5-4de1-baf5-39f5ebdb5260&quot;}}" title="UserProfile.Office.PowerPointFooter">
            <a:extLst>
              <a:ext uri="{FF2B5EF4-FFF2-40B4-BE49-F238E27FC236}">
                <a16:creationId xmlns:a16="http://schemas.microsoft.com/office/drawing/2014/main" id="{061320F6-2C30-45DF-BF49-67EAE7CA5FE7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246572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03625D81-A91E-427C-9713-1E5912AD79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plassholderen og lim inn det mørke bildet via Fotoware-ikonet i Templafy-panelet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CC0CA081-CF7D-4698-B66A-74DA3870BF51}"/>
              </a:ext>
            </a:extLst>
          </p:cNvPr>
          <p:cNvSpPr>
            <a:spLocks noGrp="1"/>
          </p:cNvSpPr>
          <p:nvPr>
            <p:ph type="body" sz="quarter" idx="24" hasCustomPrompt="1"/>
            <p:custDataLst>
              <p:tags r:id="rId1"/>
            </p:custDataLst>
          </p:nvPr>
        </p:nvSpPr>
        <p:spPr>
          <a:xfrm>
            <a:off x="2447962" y="2007965"/>
            <a:ext cx="841359" cy="3261013"/>
          </a:xfrm>
          <a:custGeom>
            <a:avLst/>
            <a:gdLst>
              <a:gd name="connsiteX0" fmla="*/ 0 w 841359"/>
              <a:gd name="connsiteY0" fmla="*/ 3248313 h 3261013"/>
              <a:gd name="connsiteX1" fmla="*/ 841359 w 841359"/>
              <a:gd name="connsiteY1" fmla="*/ 3248313 h 3261013"/>
              <a:gd name="connsiteX2" fmla="*/ 841359 w 841359"/>
              <a:gd name="connsiteY2" fmla="*/ 3261013 h 3261013"/>
              <a:gd name="connsiteX3" fmla="*/ 0 w 841359"/>
              <a:gd name="connsiteY3" fmla="*/ 3261013 h 3261013"/>
              <a:gd name="connsiteX4" fmla="*/ 0 w 841359"/>
              <a:gd name="connsiteY4" fmla="*/ 2683024 h 3261013"/>
              <a:gd name="connsiteX5" fmla="*/ 841359 w 841359"/>
              <a:gd name="connsiteY5" fmla="*/ 2683024 h 3261013"/>
              <a:gd name="connsiteX6" fmla="*/ 841359 w 841359"/>
              <a:gd name="connsiteY6" fmla="*/ 2695724 h 3261013"/>
              <a:gd name="connsiteX7" fmla="*/ 0 w 841359"/>
              <a:gd name="connsiteY7" fmla="*/ 2695724 h 3261013"/>
              <a:gd name="connsiteX8" fmla="*/ 0 w 841359"/>
              <a:gd name="connsiteY8" fmla="*/ 0 h 3261013"/>
              <a:gd name="connsiteX9" fmla="*/ 841359 w 841359"/>
              <a:gd name="connsiteY9" fmla="*/ 0 h 3261013"/>
              <a:gd name="connsiteX10" fmla="*/ 841359 w 841359"/>
              <a:gd name="connsiteY10" fmla="*/ 12700 h 3261013"/>
              <a:gd name="connsiteX11" fmla="*/ 0 w 841359"/>
              <a:gd name="connsiteY11" fmla="*/ 12700 h 326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1359" h="3261013">
                <a:moveTo>
                  <a:pt x="0" y="3248313"/>
                </a:moveTo>
                <a:lnTo>
                  <a:pt x="841359" y="3248313"/>
                </a:lnTo>
                <a:lnTo>
                  <a:pt x="841359" y="3261013"/>
                </a:lnTo>
                <a:lnTo>
                  <a:pt x="0" y="3261013"/>
                </a:lnTo>
                <a:close/>
                <a:moveTo>
                  <a:pt x="0" y="2683024"/>
                </a:moveTo>
                <a:lnTo>
                  <a:pt x="841359" y="2683024"/>
                </a:lnTo>
                <a:lnTo>
                  <a:pt x="841359" y="2695724"/>
                </a:lnTo>
                <a:lnTo>
                  <a:pt x="0" y="2695724"/>
                </a:lnTo>
                <a:close/>
                <a:moveTo>
                  <a:pt x="0" y="0"/>
                </a:moveTo>
                <a:lnTo>
                  <a:pt x="841359" y="0"/>
                </a:lnTo>
                <a:lnTo>
                  <a:pt x="841359" y="12700"/>
                </a:lnTo>
                <a:lnTo>
                  <a:pt x="0" y="127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1" name="Logo">
            <a:extLst>
              <a:ext uri="{FF2B5EF4-FFF2-40B4-BE49-F238E27FC236}">
                <a16:creationId xmlns:a16="http://schemas.microsoft.com/office/drawing/2014/main" id="{B85F0C65-8F69-4E5A-A806-8219BB12AE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4525" y="830949"/>
            <a:ext cx="853566" cy="853566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/>
              <a:t>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DFF8606-4E83-4247-BE2B-47C3512A5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4525" y="2496488"/>
            <a:ext cx="7314106" cy="20277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600" b="0" spc="-150">
                <a:solidFill>
                  <a:schemeClr val="bg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C4325F8-ED92-4E6B-9E26-D551F43535A9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1488500" y="3384614"/>
            <a:ext cx="9484299" cy="1128199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600" b="1" spc="-15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7E67F-AFB1-4B52-9D08-D025568912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47961" y="4765827"/>
            <a:ext cx="7307871" cy="196873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/>
              <a:t>Klikk for å legge til dato eller tekst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18CAB5-5A19-4DB3-BF7D-72FC7EACD9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8199" y="5008650"/>
            <a:ext cx="7320431" cy="260328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legge til presentatørens navn eller tekst</a:t>
            </a:r>
          </a:p>
        </p:txBody>
      </p:sp>
      <p:sp>
        <p:nvSpPr>
          <p:cNvPr id="5" name="Date_GeneralDate" hidden="1">
            <a:extLst>
              <a:ext uri="{FF2B5EF4-FFF2-40B4-BE49-F238E27FC236}">
                <a16:creationId xmlns:a16="http://schemas.microsoft.com/office/drawing/2014/main" id="{D58373C3-3C7B-400D-A664-B11584EF44B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 algn="l">
              <a:defRPr sz="1200">
                <a:noFill/>
              </a:defRPr>
            </a:lvl1pPr>
          </a:lstStyle>
          <a:p>
            <a:fld id="{D9FDF4A8-8D3E-4AA8-B9AB-B6B436E29D43}" type="datetime3">
              <a:rPr lang="nb-NO" smtClean="0"/>
              <a:t>2021.03.16</a:t>
            </a:fld>
            <a:endParaRPr lang="nb-NO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411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00C65AFA-C291-49BE-B4DE-A89C9D195F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AC656-6901-4B8A-8B4F-DC835F161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88" y="3002217"/>
            <a:ext cx="853195" cy="8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7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kerhåndb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2">
            <a:extLst>
              <a:ext uri="{FF2B5EF4-FFF2-40B4-BE49-F238E27FC236}">
                <a16:creationId xmlns:a16="http://schemas.microsoft.com/office/drawing/2014/main" id="{AA8FF1AB-80C2-4920-AC93-402D8FFA23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3878559"/>
            <a:ext cx="249684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nb-NO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nb-NO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nb-NO" sz="900" b="1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nb-NO" sz="900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nb-NO" sz="900" b="1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 </a:t>
            </a:r>
            <a:r>
              <a:rPr lang="nb-NO" sz="900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</a:t>
            </a:r>
            <a:br>
              <a:rPr lang="nb-NO" sz="900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nb-NO" sz="900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dropdown menu of possible slide layouts</a:t>
            </a:r>
            <a:endParaRPr lang="nb-NO" sz="900" noProof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nb-NO" sz="900" b="1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nb-NO" sz="900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</a:t>
            </a:r>
            <a:br>
              <a:rPr lang="nb-NO" sz="900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nb-NO" sz="900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applied to the new slide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nb-NO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nb-NO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nb-NO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nb-NO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nb-NO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nb-NO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slide placeholdersto their default settings</a:t>
            </a:r>
            <a:endParaRPr lang="nb-NO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662000" y="1570235"/>
            <a:ext cx="271159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Insert corporate picture</a:t>
            </a:r>
            <a:endParaRPr lang="nb-NO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 click </a:t>
            </a:r>
            <a:b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nb-NO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-button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right Templafy pane</a:t>
            </a:r>
            <a:endParaRPr lang="nb-NO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for other pictures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 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browse for a picture</a:t>
            </a:r>
            <a:endParaRPr lang="nb-NO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</a:t>
            </a:r>
            <a:r>
              <a:rPr lang="nb-NO" sz="900" b="1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copied picture</a:t>
            </a:r>
            <a:endParaRPr lang="nb-NO" altLang="da-DK" sz="900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 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browse for a picture</a:t>
            </a:r>
          </a:p>
        </p:txBody>
      </p:sp>
      <p:sp>
        <p:nvSpPr>
          <p:cNvPr id="9" name="Header"/>
          <p:cNvSpPr txBox="1"/>
          <p:nvPr userDrawn="1"/>
        </p:nvSpPr>
        <p:spPr>
          <a:xfrm>
            <a:off x="539750" y="425348"/>
            <a:ext cx="11109323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delete before use</a:t>
            </a:r>
            <a:endParaRPr lang="nb-NO" sz="1800" noProof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0" y="1570235"/>
            <a:ext cx="309279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nb-NO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nb-NO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nb-NO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nb-NO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nb-NO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nb-NO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</a:t>
            </a:r>
            <a:br>
              <a:rPr lang="nb-NO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956800" y="1570235"/>
            <a:ext cx="2412000" cy="388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 or any other placeholder, click on the placeholder.</a:t>
            </a:r>
            <a:b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hold down the Shift button and click on the placeholder</a:t>
            </a:r>
            <a:endParaRPr lang="nb-NO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hold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insert a new one, the picture may lie in front of the text or graphic.</a:t>
            </a:r>
            <a:b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right-click and choose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tick mark next to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nb-NO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viewing of guides</a:t>
            </a:r>
            <a:endParaRPr lang="nb-NO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4940" y="2289783"/>
            <a:ext cx="549328" cy="285228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48EAA219-FFE7-4387-A385-4D3D0AF728CE}"/>
              </a:ext>
            </a:extLst>
          </p:cNvPr>
          <p:cNvGrpSpPr/>
          <p:nvPr userDrawn="1"/>
        </p:nvGrpSpPr>
        <p:grpSpPr>
          <a:xfrm>
            <a:off x="7373598" y="2199440"/>
            <a:ext cx="740398" cy="734626"/>
            <a:chOff x="6398620" y="3815586"/>
            <a:chExt cx="740398" cy="734626"/>
          </a:xfrm>
        </p:grpSpPr>
        <p:pic>
          <p:nvPicPr>
            <p:cNvPr id="30" name="6 Crop">
              <a:extLst>
                <a:ext uri="{FF2B5EF4-FFF2-40B4-BE49-F238E27FC236}">
                  <a16:creationId xmlns:a16="http://schemas.microsoft.com/office/drawing/2014/main" id="{EC854AD3-9DFC-4A83-BDF0-A7E2B01F9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E2414F06-53F0-4323-A4A9-91728B89E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304" t="11451" r="30180" b="46035"/>
            <a:stretch/>
          </p:blipFill>
          <p:spPr>
            <a:xfrm>
              <a:off x="6442770" y="4118189"/>
              <a:ext cx="696248" cy="43202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8224CA6-7D55-40AF-AF08-7CC6E7C4B3C8}"/>
              </a:ext>
            </a:extLst>
          </p:cNvPr>
          <p:cNvGrpSpPr/>
          <p:nvPr userDrawn="1"/>
        </p:nvGrpSpPr>
        <p:grpSpPr>
          <a:xfrm>
            <a:off x="7376339" y="3017040"/>
            <a:ext cx="740397" cy="929593"/>
            <a:chOff x="6391652" y="4854581"/>
            <a:chExt cx="740397" cy="929593"/>
          </a:xfrm>
        </p:grpSpPr>
        <p:pic>
          <p:nvPicPr>
            <p:cNvPr id="33" name="6 Crop">
              <a:extLst>
                <a:ext uri="{FF2B5EF4-FFF2-40B4-BE49-F238E27FC236}">
                  <a16:creationId xmlns:a16="http://schemas.microsoft.com/office/drawing/2014/main" id="{B89DF8E6-B7F7-4857-A1D8-15B39D7AF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39AFA131-B5A7-4AB6-889F-69CF39F4C8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26BB6BB-8852-44D9-A0EB-7B0A29B5CAFC}"/>
              </a:ext>
            </a:extLst>
          </p:cNvPr>
          <p:cNvGrpSpPr/>
          <p:nvPr userDrawn="1"/>
        </p:nvGrpSpPr>
        <p:grpSpPr>
          <a:xfrm>
            <a:off x="7417748" y="1171968"/>
            <a:ext cx="676669" cy="997704"/>
            <a:chOff x="6442771" y="2574072"/>
            <a:chExt cx="676669" cy="997704"/>
          </a:xfrm>
        </p:grpSpPr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2EC1AD58-F087-456F-B1CF-97A8AD60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A1105FA6-DF1D-44A9-BD39-B99136D7B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39" name="6 Beskær">
            <a:extLst>
              <a:ext uri="{FF2B5EF4-FFF2-40B4-BE49-F238E27FC236}">
                <a16:creationId xmlns:a16="http://schemas.microsoft.com/office/drawing/2014/main" id="{F1E5DB47-CE9C-4A68-BA80-97FFD80C5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3191" y="2738934"/>
            <a:ext cx="337400" cy="321707"/>
          </a:xfrm>
          <a:prstGeom prst="rect">
            <a:avLst/>
          </a:prstGeom>
        </p:spPr>
      </p:pic>
      <p:pic>
        <p:nvPicPr>
          <p:cNvPr id="40" name="7 Skalér billede">
            <a:extLst>
              <a:ext uri="{FF2B5EF4-FFF2-40B4-BE49-F238E27FC236}">
                <a16:creationId xmlns:a16="http://schemas.microsoft.com/office/drawing/2014/main" id="{472C50C0-81D4-4FF8-9774-95FB88A3DB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93191" y="3655850"/>
            <a:ext cx="359695" cy="335309"/>
          </a:xfrm>
          <a:prstGeom prst="rect">
            <a:avLst/>
          </a:prstGeom>
        </p:spPr>
      </p:pic>
      <p:sp>
        <p:nvSpPr>
          <p:cNvPr id="27" name="Text Box 2">
            <a:extLst>
              <a:ext uri="{FF2B5EF4-FFF2-40B4-BE49-F238E27FC236}">
                <a16:creationId xmlns:a16="http://schemas.microsoft.com/office/drawing/2014/main" id="{C4EDC3B1-3B31-4E00-92B6-1CD6392EC0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7446" y="2960433"/>
            <a:ext cx="267749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</a:t>
            </a:r>
            <a:r>
              <a:rPr lang="nb-NO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New Slide</a:t>
            </a:r>
            <a:endParaRPr lang="nb-NO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b-NO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nb-NO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b-NO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nb-NO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new slide</a:t>
            </a:r>
          </a:p>
        </p:txBody>
      </p:sp>
      <p:pic>
        <p:nvPicPr>
          <p:cNvPr id="38" name="2 New picture">
            <a:extLst>
              <a:ext uri="{FF2B5EF4-FFF2-40B4-BE49-F238E27FC236}">
                <a16:creationId xmlns:a16="http://schemas.microsoft.com/office/drawing/2014/main" id="{A38BA332-960D-4B31-B9A4-D96B481A7D6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06032" y="2976970"/>
            <a:ext cx="324764" cy="578237"/>
          </a:xfrm>
          <a:prstGeom prst="rect">
            <a:avLst/>
          </a:prstGeom>
        </p:spPr>
      </p:pic>
      <p:pic>
        <p:nvPicPr>
          <p:cNvPr id="41" name="3 Layout">
            <a:extLst>
              <a:ext uri="{FF2B5EF4-FFF2-40B4-BE49-F238E27FC236}">
                <a16:creationId xmlns:a16="http://schemas.microsoft.com/office/drawing/2014/main" id="{1B5AB7CA-5789-40BF-B54E-5217682BC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36944" r="2272" b="69429"/>
          <a:stretch/>
        </p:blipFill>
        <p:spPr>
          <a:xfrm>
            <a:off x="3235610" y="4081099"/>
            <a:ext cx="593368" cy="192211"/>
          </a:xfrm>
          <a:prstGeom prst="rect">
            <a:avLst/>
          </a:prstGeom>
        </p:spPr>
      </p:pic>
      <p:pic>
        <p:nvPicPr>
          <p:cNvPr id="42" name="4 Reset">
            <a:extLst>
              <a:ext uri="{FF2B5EF4-FFF2-40B4-BE49-F238E27FC236}">
                <a16:creationId xmlns:a16="http://schemas.microsoft.com/office/drawing/2014/main" id="{87C62FC6-4342-45D1-941A-C3F820045D1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256543" y="5254398"/>
            <a:ext cx="492452" cy="20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5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40E4F7-C68D-45DF-B34A-50985A7E7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3" y="1268412"/>
            <a:ext cx="11522208" cy="4644347"/>
          </a:xfrm>
        </p:spPr>
        <p:txBody>
          <a:bodyPr/>
          <a:lstStyle/>
          <a:p>
            <a:pPr lvl="0"/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edit</a:t>
            </a:r>
            <a:r>
              <a:rPr lang="nb-NO" noProof="0"/>
              <a:t> Master </a:t>
            </a:r>
            <a:r>
              <a:rPr lang="nb-NO" noProof="0" err="1"/>
              <a:t>text</a:t>
            </a:r>
            <a:r>
              <a:rPr lang="nb-NO" noProof="0"/>
              <a:t> styles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350926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566C0-5E8D-4081-9392-B5FBCF30A89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DD5240-395F-4C26-B757-564610DD49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9"/>
            <a:ext cx="1234730" cy="842988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600" spc="-15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02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03FD29-7062-4C1A-B7A5-3B85381D7F44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F7BB17D-DEC5-46E0-B14A-14487FC7D3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D6E8990-AC04-410A-A2DA-BA02A20BB9B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225B9-CE17-4404-891D-DF64BEE8E6E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Footer" descr="{&quot;templafy&quot;:{&quot;id&quot;:&quot;2737993e-d453-4eeb-8a42-7eec016f32b8&quot;}}" title="Footer">
            <a:extLst>
              <a:ext uri="{FF2B5EF4-FFF2-40B4-BE49-F238E27FC236}">
                <a16:creationId xmlns:a16="http://schemas.microsoft.com/office/drawing/2014/main" id="{2F53A127-2C2A-4E59-8709-FF2564B44524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8" name="Date Placeholder 4" hidden="1">
            <a:extLst>
              <a:ext uri="{FF2B5EF4-FFF2-40B4-BE49-F238E27FC236}">
                <a16:creationId xmlns:a16="http://schemas.microsoft.com/office/drawing/2014/main" id="{94A247E6-EC09-44C8-A2FF-14B06619FDD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89C9CA02-BD4E-4B44-8A13-71D08F4ED35B}" type="datetime3">
              <a:rPr lang="nb-NO" smtClean="0"/>
              <a:t>2021.03.16</a:t>
            </a:fld>
            <a:endParaRPr lang="nb-NO"/>
          </a:p>
        </p:txBody>
      </p:sp>
      <p:sp>
        <p:nvSpPr>
          <p:cNvPr id="19" name="Footer Placeholder 5" hidden="1">
            <a:extLst>
              <a:ext uri="{FF2B5EF4-FFF2-40B4-BE49-F238E27FC236}">
                <a16:creationId xmlns:a16="http://schemas.microsoft.com/office/drawing/2014/main" id="{45720448-EB72-4738-B0F9-8F2BB10073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/>
          </a:p>
        </p:txBody>
      </p:sp>
      <p:sp>
        <p:nvSpPr>
          <p:cNvPr id="20" name="Date_GeneralDate" hidden="1">
            <a:extLst>
              <a:ext uri="{FF2B5EF4-FFF2-40B4-BE49-F238E27FC236}">
                <a16:creationId xmlns:a16="http://schemas.microsoft.com/office/drawing/2014/main" id="{8324F07B-BE1A-4A1D-8CB8-849A1DA5F4EF}"/>
              </a:ext>
            </a:extLst>
          </p:cNvPr>
          <p:cNvSpPr txBox="1">
            <a:spLocks/>
          </p:cNvSpPr>
          <p:nvPr userDrawn="1"/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2021.03.16</a:t>
            </a:fld>
            <a:endParaRPr lang="nb-NO"/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926877D1-03CC-4ED4-8767-8008927C33B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470097" y="6362831"/>
            <a:ext cx="1180566" cy="124048"/>
          </a:xfrm>
        </p:spPr>
        <p:txBody>
          <a:bodyPr/>
          <a:lstStyle>
            <a:lvl1pPr marL="0" indent="0" algn="r">
              <a:spcAft>
                <a:spcPts val="0"/>
              </a:spcAft>
              <a:buNone/>
              <a:defRPr sz="800" b="1">
                <a:solidFill>
                  <a:schemeClr val="tx2"/>
                </a:solidFill>
                <a:latin typeface="+mn-lt"/>
              </a:defRPr>
            </a:lvl1pPr>
            <a:lvl2pPr marL="0" indent="0" algn="r">
              <a:spcAft>
                <a:spcPts val="0"/>
              </a:spcAft>
              <a:buNone/>
              <a:defRPr sz="800" b="1">
                <a:solidFill>
                  <a:schemeClr val="bg1"/>
                </a:solidFill>
                <a:latin typeface="+mn-lt"/>
              </a:defRPr>
            </a:lvl2pPr>
            <a:lvl3pPr marL="0" indent="0" algn="r">
              <a:buNone/>
              <a:defRPr sz="800" b="1">
                <a:solidFill>
                  <a:schemeClr val="bg1"/>
                </a:solidFill>
                <a:latin typeface="+mn-lt"/>
              </a:defRPr>
            </a:lvl3pPr>
            <a:lvl4pPr marL="0" indent="0" algn="r">
              <a:buNone/>
              <a:defRPr sz="800" b="1">
                <a:solidFill>
                  <a:schemeClr val="bg1"/>
                </a:solidFill>
                <a:latin typeface="+mn-lt"/>
              </a:defRPr>
            </a:lvl4pPr>
            <a:lvl5pPr marL="0" indent="0" algn="r">
              <a:buNone/>
              <a:defRPr sz="8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Sett in: © Veidekke</a:t>
            </a:r>
          </a:p>
        </p:txBody>
      </p:sp>
    </p:spTree>
    <p:extLst>
      <p:ext uri="{BB962C8B-B14F-4D97-AF65-F5344CB8AC3E}">
        <p14:creationId xmlns:p14="http://schemas.microsoft.com/office/powerpoint/2010/main" val="304179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9061-50A7-45F9-BCF6-F9C3A913E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56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1"/>
            <a:ext cx="11112000" cy="547197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9"/>
            <a:ext cx="11101206" cy="3887411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956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3A86C569-A753-4845-BB5A-F47C04F8589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79061-50A7-45F9-BCF6-F9C3A913E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29206" y="1328766"/>
            <a:ext cx="11112000" cy="547426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9"/>
            <a:ext cx="11101206" cy="3887411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4" name="Footer" descr="{&quot;templafy&quot;:{&quot;id&quot;:&quot;be0f075c-d71c-41cf-9f02-d7b9d795d163&quot;}}" title="Footer">
            <a:extLst>
              <a:ext uri="{FF2B5EF4-FFF2-40B4-BE49-F238E27FC236}">
                <a16:creationId xmlns:a16="http://schemas.microsoft.com/office/drawing/2014/main" id="{432D8BFA-FBCC-43DE-9339-70AA1D179E19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238DC799-3A64-4F6C-B495-DCD1553F0FC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AFFFAA-8463-47B5-AB97-88DEFC26D2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text" descr="{&quot;templafy&quot;:{&quot;id&quot;:&quot;efe0353c-b784-4def-afc1-6dc33fedb89a&quot;}}" title="UserProfile.Office.PowerPointFooter">
            <a:extLst>
              <a:ext uri="{FF2B5EF4-FFF2-40B4-BE49-F238E27FC236}">
                <a16:creationId xmlns:a16="http://schemas.microsoft.com/office/drawing/2014/main" id="{EF129192-7926-4D66-9B99-17E8149AA183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408122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4497D107-1CE6-4741-87C5-87D60BB71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91ADC229-391A-416D-BBC1-AB8E6E72B2A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35240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81613" y="2151438"/>
            <a:ext cx="6370386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FD52F3-3D07-4405-A309-88A2C922143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8C7AD-77F6-49A8-8B9B-586659970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16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, to spalter (A)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E9C22321-DA67-4F5F-9E82-FEAA4724594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497D107-1CE6-4741-87C5-87D60BB71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91ADC229-391A-416D-BBC1-AB8E6E72B2A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35240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81613" y="2151438"/>
            <a:ext cx="6370386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FD52F3-3D07-4405-A309-88A2C922143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8C7AD-77F6-49A8-8B9B-586659970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Footer" descr="{&quot;templafy&quot;:{&quot;id&quot;:&quot;df2fda15-7f81-4357-86a5-015d6e6df9c4&quot;}}" title="Footer">
            <a:extLst>
              <a:ext uri="{FF2B5EF4-FFF2-40B4-BE49-F238E27FC236}">
                <a16:creationId xmlns:a16="http://schemas.microsoft.com/office/drawing/2014/main" id="{3B48EDFC-4FEF-487E-98DD-4792D55D7186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1" name="text" descr="{&quot;templafy&quot;:{&quot;id&quot;:&quot;f3d04c1a-6c05-4f5b-ba36-bbede24e24d9&quot;}}" title="UserProfile.Office.PowerPointFooter">
            <a:extLst>
              <a:ext uri="{FF2B5EF4-FFF2-40B4-BE49-F238E27FC236}">
                <a16:creationId xmlns:a16="http://schemas.microsoft.com/office/drawing/2014/main" id="{B223A5B4-8A40-4D14-B7B4-8FAEDD09FC69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6911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63688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28000" y="2151438"/>
            <a:ext cx="3523999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83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, to spalter (B)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77828F90-1A18-4178-9C13-BB10BA2B7A0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63695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28001" y="2151438"/>
            <a:ext cx="3523998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Footer" descr="{&quot;templafy&quot;:{&quot;id&quot;:&quot;5ba7f500-221f-49fd-85ec-58cac72d2fbf&quot;}}" title="Footer">
            <a:extLst>
              <a:ext uri="{FF2B5EF4-FFF2-40B4-BE49-F238E27FC236}">
                <a16:creationId xmlns:a16="http://schemas.microsoft.com/office/drawing/2014/main" id="{5C489C4B-D9E5-4618-8B05-066691A72F93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1" name="text" descr="{&quot;templafy&quot;:{&quot;id&quot;:&quot;ce161792-09bf-4587-b3e7-d82855e3bdc6&quot;}}" title="UserProfile.Office.PowerPointFooter">
            <a:extLst>
              <a:ext uri="{FF2B5EF4-FFF2-40B4-BE49-F238E27FC236}">
                <a16:creationId xmlns:a16="http://schemas.microsoft.com/office/drawing/2014/main" id="{EDD57862-2B00-4991-BB5F-5713CBDEEB77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340900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5421001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0938" y="2151438"/>
            <a:ext cx="5421061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71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, to spalter (C)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48B44262-5C0A-41F1-B997-5A84ABAB14DD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5421001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0938" y="2151438"/>
            <a:ext cx="5421061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Footer" descr="{&quot;templafy&quot;:{&quot;id&quot;:&quot;c934b807-df40-4c8a-b6b1-fc597ba78f46&quot;}}" title="Footer">
            <a:extLst>
              <a:ext uri="{FF2B5EF4-FFF2-40B4-BE49-F238E27FC236}">
                <a16:creationId xmlns:a16="http://schemas.microsoft.com/office/drawing/2014/main" id="{F82FA47A-D5CE-46DF-B4FD-D851A093E851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1" name="text" descr="{&quot;templafy&quot;:{&quot;id&quot;:&quot;2137b0f5-f2a6-4edf-bd13-d442a71ae760&quot;}}" title="UserProfile.Office.PowerPointFooter">
            <a:extLst>
              <a:ext uri="{FF2B5EF4-FFF2-40B4-BE49-F238E27FC236}">
                <a16:creationId xmlns:a16="http://schemas.microsoft.com/office/drawing/2014/main" id="{36270F95-ADBE-4614-AC07-FFB45D7942B9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248035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fakta bok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7316538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75793" y="2151438"/>
            <a:ext cx="2576206" cy="3887412"/>
          </a:xfrm>
        </p:spPr>
        <p:txBody>
          <a:bodyPr tIns="180000" bIns="180000"/>
          <a:lstStyle>
            <a:lvl1pPr marL="0" indent="0">
              <a:buFont typeface="Arial" panose="020B0604020202020204" pitchFamily="34" charset="0"/>
              <a:buChar char="​"/>
              <a:defRPr b="1" i="0" cap="all" baseline="0"/>
            </a:lvl1pPr>
            <a:lvl2pPr marL="0" indent="0">
              <a:buFont typeface="Arial" panose="020B0604020202020204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Arial" panose="020B0604020202020204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  <a:p>
            <a:pPr lvl="5"/>
            <a:r>
              <a:rPr lang="nb-NO"/>
              <a:t>6</a:t>
            </a:r>
          </a:p>
          <a:p>
            <a:pPr lvl="6"/>
            <a:r>
              <a:rPr lang="nb-NO"/>
              <a:t>7</a:t>
            </a:r>
          </a:p>
          <a:p>
            <a:pPr lvl="7"/>
            <a:r>
              <a:rPr lang="nb-NO"/>
              <a:t>8</a:t>
            </a:r>
          </a:p>
          <a:p>
            <a:pPr lvl="8"/>
            <a:r>
              <a:rPr lang="nb-NO"/>
              <a:t>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BEBBD0-9A7B-437F-A74B-9A91EE1DB549}"/>
              </a:ext>
            </a:extLst>
          </p:cNvPr>
          <p:cNvCxnSpPr>
            <a:cxnSpLocks/>
          </p:cNvCxnSpPr>
          <p:nvPr userDrawn="1"/>
        </p:nvCxnSpPr>
        <p:spPr>
          <a:xfrm>
            <a:off x="9075793" y="6013723"/>
            <a:ext cx="85356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C58E87-7D0F-4043-888A-A24EB643DD9E}"/>
              </a:ext>
            </a:extLst>
          </p:cNvPr>
          <p:cNvCxnSpPr>
            <a:cxnSpLocks/>
          </p:cNvCxnSpPr>
          <p:nvPr userDrawn="1"/>
        </p:nvCxnSpPr>
        <p:spPr>
          <a:xfrm>
            <a:off x="9075793" y="2144986"/>
            <a:ext cx="85356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31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40E4F7-C68D-45DF-B34A-50985A7E7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3" y="1268412"/>
            <a:ext cx="11522208" cy="4644347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0926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fakta boks (A)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200075AB-5E51-4216-9B23-1950AB36E9CB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63688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75793" y="2151438"/>
            <a:ext cx="2576206" cy="3887412"/>
          </a:xfrm>
        </p:spPr>
        <p:txBody>
          <a:bodyPr tIns="180000" bIns="180000"/>
          <a:lstStyle>
            <a:lvl1pPr marL="0" indent="0">
              <a:buFont typeface="Arial" panose="020B0604020202020204" pitchFamily="34" charset="0"/>
              <a:buChar char="​"/>
              <a:defRPr b="1" i="0" cap="all" baseline="0"/>
            </a:lvl1pPr>
            <a:lvl2pPr marL="0" indent="0">
              <a:buFont typeface="Arial" panose="020B0604020202020204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Arial" panose="020B0604020202020204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  <a:p>
            <a:pPr lvl="5"/>
            <a:r>
              <a:rPr lang="nb-NO"/>
              <a:t>6</a:t>
            </a:r>
          </a:p>
          <a:p>
            <a:pPr lvl="6"/>
            <a:r>
              <a:rPr lang="nb-NO"/>
              <a:t>7</a:t>
            </a:r>
          </a:p>
          <a:p>
            <a:pPr lvl="7"/>
            <a:r>
              <a:rPr lang="nb-NO"/>
              <a:t>8</a:t>
            </a:r>
          </a:p>
          <a:p>
            <a:pPr lvl="8"/>
            <a:r>
              <a:rPr lang="nb-NO"/>
              <a:t>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BEBBD0-9A7B-437F-A74B-9A91EE1DB549}"/>
              </a:ext>
            </a:extLst>
          </p:cNvPr>
          <p:cNvCxnSpPr>
            <a:cxnSpLocks/>
          </p:cNvCxnSpPr>
          <p:nvPr userDrawn="1"/>
        </p:nvCxnSpPr>
        <p:spPr>
          <a:xfrm>
            <a:off x="9075793" y="6013723"/>
            <a:ext cx="85356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C58E87-7D0F-4043-888A-A24EB643DD9E}"/>
              </a:ext>
            </a:extLst>
          </p:cNvPr>
          <p:cNvCxnSpPr>
            <a:cxnSpLocks/>
          </p:cNvCxnSpPr>
          <p:nvPr userDrawn="1"/>
        </p:nvCxnSpPr>
        <p:spPr>
          <a:xfrm>
            <a:off x="9075793" y="2144986"/>
            <a:ext cx="85356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oter" descr="{&quot;templafy&quot;:{&quot;id&quot;:&quot;92d144e8-5929-48eb-9390-c46f7519aefa&quot;}}" title="Footer">
            <a:extLst>
              <a:ext uri="{FF2B5EF4-FFF2-40B4-BE49-F238E27FC236}">
                <a16:creationId xmlns:a16="http://schemas.microsoft.com/office/drawing/2014/main" id="{3620975E-6CBC-4B21-93F4-4871BB24DA40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id&quot;:&quot;4bfa256b-b0c1-4c8f-8f6c-9e53ebc24f02&quot;}}" title="UserProfile.Office.PowerPointFooter">
            <a:extLst>
              <a:ext uri="{FF2B5EF4-FFF2-40B4-BE49-F238E27FC236}">
                <a16:creationId xmlns:a16="http://schemas.microsoft.com/office/drawing/2014/main" id="{C7AEF7A8-CFA3-4C54-A21A-89332CE60B3A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32059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+ fakta bok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7316538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75793" y="2151438"/>
            <a:ext cx="2576206" cy="3887412"/>
          </a:xfrm>
          <a:solidFill>
            <a:schemeClr val="bg2"/>
          </a:solidFill>
        </p:spPr>
        <p:txBody>
          <a:bodyPr lIns="180000" tIns="180000" rIns="180000" bIns="180000">
            <a:noAutofit/>
          </a:bodyPr>
          <a:lstStyle>
            <a:lvl1pPr marL="0" indent="0">
              <a:buFont typeface="Arial" panose="020B0604020202020204" pitchFamily="34" charset="0"/>
              <a:buNone/>
              <a:defRPr b="1" i="0" cap="all" baseline="0"/>
            </a:lvl1pPr>
            <a:lvl2pPr marL="0" indent="0">
              <a:buFont typeface="Arial" panose="020B0604020202020204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Arial" panose="020B0604020202020204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legge til tekst, endre bak-grunnsfarge: form fylle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  <a:p>
            <a:pPr lvl="5"/>
            <a:r>
              <a:rPr lang="nb-NO"/>
              <a:t>6</a:t>
            </a:r>
          </a:p>
          <a:p>
            <a:pPr lvl="6"/>
            <a:r>
              <a:rPr lang="nb-NO"/>
              <a:t>7</a:t>
            </a:r>
          </a:p>
          <a:p>
            <a:pPr lvl="7"/>
            <a:r>
              <a:rPr lang="nb-NO"/>
              <a:t>8</a:t>
            </a:r>
          </a:p>
          <a:p>
            <a:pPr lvl="8"/>
            <a:r>
              <a:rPr lang="nb-NO"/>
              <a:t>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454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1" y="2151437"/>
            <a:ext cx="35240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33876" y="2151437"/>
            <a:ext cx="3522662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128001" y="2151437"/>
            <a:ext cx="3522662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3637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, tre spalter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ackground">
            <a:extLst>
              <a:ext uri="{FF2B5EF4-FFF2-40B4-BE49-F238E27FC236}">
                <a16:creationId xmlns:a16="http://schemas.microsoft.com/office/drawing/2014/main" id="{6DBA3C6A-93FF-494C-A842-271636D4064A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1" y="2151437"/>
            <a:ext cx="35240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33876" y="2151437"/>
            <a:ext cx="3522662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128001" y="2151437"/>
            <a:ext cx="3522662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0" name="Footer" descr="{&quot;templafy&quot;:{&quot;id&quot;:&quot;d1308f9f-bdc1-4037-b3b8-c12948684f57&quot;}}" title="Footer">
            <a:extLst>
              <a:ext uri="{FF2B5EF4-FFF2-40B4-BE49-F238E27FC236}">
                <a16:creationId xmlns:a16="http://schemas.microsoft.com/office/drawing/2014/main" id="{615E8A53-D6B2-4833-9C2A-887A992E454F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3" name="text" descr="{&quot;templafy&quot;:{&quot;id&quot;:&quot;e9232b1e-1cab-4aff-a466-1ebedd667de1&quot;}}" title="UserProfile.Office.PowerPointFooter">
            <a:extLst>
              <a:ext uri="{FF2B5EF4-FFF2-40B4-BE49-F238E27FC236}">
                <a16:creationId xmlns:a16="http://schemas.microsoft.com/office/drawing/2014/main" id="{4C7CBD60-B69C-4586-94E3-9AF1771F7349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366136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fi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1" y="2151437"/>
            <a:ext cx="2575499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85500" y="2151437"/>
            <a:ext cx="2575500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1000" y="2151437"/>
            <a:ext cx="2574863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076500" y="2151437"/>
            <a:ext cx="2575499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386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, fire spalter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0D7838D4-F8B3-48B6-99CC-0FDE7D361CC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1" y="2151437"/>
            <a:ext cx="2575499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85500" y="2151437"/>
            <a:ext cx="2575500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1000" y="2151437"/>
            <a:ext cx="2574863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076500" y="2151437"/>
            <a:ext cx="2575499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Footer" descr="{&quot;templafy&quot;:{&quot;id&quot;:&quot;b042aee6-c2c7-4803-8050-7e779b931f94&quot;}}" title="Footer">
            <a:extLst>
              <a:ext uri="{FF2B5EF4-FFF2-40B4-BE49-F238E27FC236}">
                <a16:creationId xmlns:a16="http://schemas.microsoft.com/office/drawing/2014/main" id="{071FBD23-7CC3-4A80-98A4-4A0ADB879AC7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3" name="text" descr="{&quot;templafy&quot;:{&quot;id&quot;:&quot;f866c525-959b-4a5e-a51f-afc02ceae9a2&quot;}}" title="UserProfile.Office.PowerPointFooter">
            <a:extLst>
              <a:ext uri="{FF2B5EF4-FFF2-40B4-BE49-F238E27FC236}">
                <a16:creationId xmlns:a16="http://schemas.microsoft.com/office/drawing/2014/main" id="{C7DB33A8-BCC2-45AC-B555-3C8CE12A3FE4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66029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seks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751" y="2151437"/>
            <a:ext cx="1627188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435902" y="2151437"/>
            <a:ext cx="1628098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3875" y="2151437"/>
            <a:ext cx="1625600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0938" y="2151437"/>
            <a:ext cx="1625600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FB7AF45-BB78-40B9-9780-915A1F4D8B4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127999" y="2151437"/>
            <a:ext cx="1625599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FE745FF-4C9E-4827-9457-E8D6757C5D8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0015605" y="2151437"/>
            <a:ext cx="1625600" cy="3888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100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seks spalter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37774A00-4ABD-41AB-A232-441760FB6D2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751" y="2151437"/>
            <a:ext cx="1627188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435902" y="2151437"/>
            <a:ext cx="1628098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3875" y="2151437"/>
            <a:ext cx="1625600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0938" y="2151437"/>
            <a:ext cx="1625600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FB7AF45-BB78-40B9-9780-915A1F4D8B4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127999" y="2151437"/>
            <a:ext cx="1625599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FE745FF-4C9E-4827-9457-E8D6757C5D8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0015605" y="2151437"/>
            <a:ext cx="1625600" cy="3888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5" name="text" descr="{&quot;templafy&quot;:{&quot;id&quot;:&quot;ff9ca424-8506-4669-a63b-b54c79e47c36&quot;}}" title="UserProfile.Office.PowerPointFooter">
            <a:extLst>
              <a:ext uri="{FF2B5EF4-FFF2-40B4-BE49-F238E27FC236}">
                <a16:creationId xmlns:a16="http://schemas.microsoft.com/office/drawing/2014/main" id="{3DC8C75B-6120-4C40-9690-FEE7248C211C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12812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0746" y="0"/>
            <a:ext cx="3519917" cy="6861600"/>
          </a:xfrm>
          <a:solidFill>
            <a:srgbClr val="DADADA"/>
          </a:solidFill>
        </p:spPr>
        <p:txBody>
          <a:bodyPr tIns="79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66395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045A4DE-2A6C-4822-B2C6-F336104F2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8" y="809998"/>
            <a:ext cx="6647288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13EFC7B1-4E12-43B9-A16A-C7596896DBA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6650294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A50B670C-3B88-4190-9F63-88CC5B0D67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5737" y="6328800"/>
            <a:ext cx="2033589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12" name="Footer" descr="{&quot;templafy&quot;:{&quot;id&quot;:&quot;3f8ba798-7f52-4fbd-9fb3-fffd9e7c2eb1&quot;}}" title="Footer">
            <a:extLst>
              <a:ext uri="{FF2B5EF4-FFF2-40B4-BE49-F238E27FC236}">
                <a16:creationId xmlns:a16="http://schemas.microsoft.com/office/drawing/2014/main" id="{6C8B1620-1D6E-460A-8E44-8272963F3788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1001" y="0"/>
            <a:ext cx="3522600" cy="6858000"/>
          </a:xfrm>
          <a:solidFill>
            <a:srgbClr val="DADADA"/>
          </a:solidFill>
        </p:spPr>
        <p:txBody>
          <a:bodyPr tIns="79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244242-244B-4619-BE4A-8734B32287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243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4481267" cy="10656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6B256BC-8623-405E-B5A5-BD57E7D67C0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4483294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1" y="2151437"/>
            <a:ext cx="4472500" cy="388741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  <a:p>
            <a:pPr lvl="5"/>
            <a:r>
              <a:rPr lang="nb-NO"/>
              <a:t>6</a:t>
            </a:r>
          </a:p>
          <a:p>
            <a:pPr lvl="6"/>
            <a:r>
              <a:rPr lang="nb-NO"/>
              <a:t>7</a:t>
            </a:r>
          </a:p>
          <a:p>
            <a:pPr lvl="7"/>
            <a:r>
              <a:rPr lang="nb-NO"/>
              <a:t>8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23602" y="2151437"/>
            <a:ext cx="1627062" cy="1995487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200"/>
            </a:lvl1pPr>
            <a:lvl2pPr marL="215900" indent="-215900">
              <a:defRPr sz="1200"/>
            </a:lvl2pPr>
            <a:lvl3pPr marL="432000">
              <a:defRPr sz="1200"/>
            </a:lvl3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CA4AB-8788-4366-86A5-B641CA8437F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F8AE0-C735-4F0C-91CE-1B419C6EE64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26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270801"/>
            <a:ext cx="5659437" cy="464263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99188" y="1268413"/>
            <a:ext cx="5657452" cy="464502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652318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9753599" cy="6861600"/>
          </a:xfrm>
          <a:solidFill>
            <a:srgbClr val="DADADA"/>
          </a:solidFill>
        </p:spPr>
        <p:txBody>
          <a:bodyPr tIns="792000" anchor="ctr" anchorCtr="0"/>
          <a:lstStyle>
            <a:lvl1pPr marL="0" indent="0" algn="ctr">
              <a:buNone/>
              <a:defRPr/>
            </a:lvl1pPr>
          </a:lstStyle>
          <a:p>
            <a:r>
              <a:rPr lang="nb-NO" noProof="1"/>
              <a:t>Klikk på plassholderen og lim inn bilde via Fotoware-ikonet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7325481" cy="10661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6B256BC-8623-405E-B5A5-BD57E7D67C0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7328794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23476" y="2151437"/>
            <a:ext cx="1627188" cy="1995487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200"/>
            </a:lvl1pPr>
            <a:lvl2pPr marL="215900" indent="-215900">
              <a:defRPr sz="1200"/>
            </a:lvl2pPr>
            <a:lvl3pPr marL="432000">
              <a:defRPr sz="1200"/>
            </a:lvl3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F4AB5F4-226E-4A21-BC18-2748C07FE3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09500" y="6328800"/>
            <a:ext cx="2309960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79FDFDE-C4D5-4BA3-9374-79CDD76FA9A8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56BC7627-72EB-4719-85A4-6E0E923BF52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2" name="Footer" descr="{&quot;templafy&quot;:{&quot;id&quot;:&quot;1cfa937e-724b-4d51-afec-b953fdd257c7&quot;}}" title="Footer">
            <a:extLst>
              <a:ext uri="{FF2B5EF4-FFF2-40B4-BE49-F238E27FC236}">
                <a16:creationId xmlns:a16="http://schemas.microsoft.com/office/drawing/2014/main" id="{AD3385EB-1A8C-44C6-B311-116C443541AF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2" name="text" descr="{&quot;templafy&quot;:{&quot;id&quot;:&quot;9f4d20e8-6fe7-4b75-b4fe-7511f9be85fd&quot;}}" title="UserProfile.Office.PowerPointFooter">
            <a:extLst>
              <a:ext uri="{FF2B5EF4-FFF2-40B4-BE49-F238E27FC236}">
                <a16:creationId xmlns:a16="http://schemas.microsoft.com/office/drawing/2014/main" id="{94A77EA8-E691-44D3-B70F-20B5784A1106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35794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61600"/>
          </a:xfrm>
          <a:solidFill>
            <a:srgbClr val="DADADA"/>
          </a:solidFill>
        </p:spPr>
        <p:txBody>
          <a:bodyPr tIns="792000" anchor="ctr" anchorCtr="0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6" y="809998"/>
            <a:ext cx="7325481" cy="10661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6B256BC-8623-405E-B5A5-BD57E7D67C0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7328794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23476" y="2151437"/>
            <a:ext cx="1627188" cy="1995487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200">
                <a:solidFill>
                  <a:schemeClr val="bg1"/>
                </a:solidFill>
              </a:defRPr>
            </a:lvl1pPr>
            <a:lvl2pPr marL="215900" indent="-215900">
              <a:defRPr sz="1200">
                <a:solidFill>
                  <a:schemeClr val="bg1"/>
                </a:solidFill>
              </a:defRPr>
            </a:lvl2pPr>
            <a:lvl3pPr marL="432000"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F4AB5F4-226E-4A21-BC18-2748C07FE3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28001" y="6328800"/>
            <a:ext cx="2303464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169670C-D311-43E9-A76C-7A14D8B1E0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470097" y="6362831"/>
            <a:ext cx="1180566" cy="124048"/>
          </a:xfrm>
        </p:spPr>
        <p:txBody>
          <a:bodyPr/>
          <a:lstStyle>
            <a:lvl1pPr marL="0" indent="0" algn="r">
              <a:spcAft>
                <a:spcPts val="0"/>
              </a:spcAft>
              <a:buNone/>
              <a:defRPr sz="800" b="1">
                <a:solidFill>
                  <a:schemeClr val="bg1"/>
                </a:solidFill>
                <a:latin typeface="+mn-lt"/>
              </a:defRPr>
            </a:lvl1pPr>
            <a:lvl2pPr marL="0" indent="0" algn="r">
              <a:spcAft>
                <a:spcPts val="0"/>
              </a:spcAft>
              <a:buNone/>
              <a:defRPr sz="800" b="1">
                <a:solidFill>
                  <a:schemeClr val="bg1"/>
                </a:solidFill>
                <a:latin typeface="+mn-lt"/>
              </a:defRPr>
            </a:lvl2pPr>
            <a:lvl3pPr marL="0" indent="0" algn="r">
              <a:buNone/>
              <a:defRPr sz="800" b="1">
                <a:solidFill>
                  <a:schemeClr val="bg1"/>
                </a:solidFill>
                <a:latin typeface="+mn-lt"/>
              </a:defRPr>
            </a:lvl3pPr>
            <a:lvl4pPr marL="0" indent="0" algn="r">
              <a:buNone/>
              <a:defRPr sz="800" b="1">
                <a:solidFill>
                  <a:schemeClr val="bg1"/>
                </a:solidFill>
                <a:latin typeface="+mn-lt"/>
              </a:defRPr>
            </a:lvl4pPr>
            <a:lvl5pPr marL="0" indent="0" algn="r">
              <a:buNone/>
              <a:defRPr sz="8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Sett in: © Veidekke</a:t>
            </a: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B66F3FA6-C28D-4462-909B-3B38F6E6336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570957F8-6AE6-4B9A-AEA5-BA095201A89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830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6788" cy="5228852"/>
          </a:xfrm>
          <a:solidFill>
            <a:srgbClr val="DADADA"/>
          </a:solidFill>
        </p:spPr>
        <p:txBody>
          <a:bodyPr tIns="792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1" y="809998"/>
            <a:ext cx="3522662" cy="5228852"/>
          </a:xfrm>
          <a:solidFill>
            <a:srgbClr val="DADADA"/>
          </a:solidFill>
        </p:spPr>
        <p:txBody>
          <a:bodyPr tIns="1044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1AA6A08-727A-46DD-81F5-0D671522EE5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E25EEA1-6143-4D43-9241-24E11061080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291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1337" y="3560400"/>
            <a:ext cx="7310415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809998"/>
            <a:ext cx="3522662" cy="523080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94965-EE4F-4E2F-B12B-97B08930DD1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90E4DE-10E6-4400-97D3-6B14B73560B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338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522885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noProof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0" y="809998"/>
            <a:ext cx="3522663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 noProof="1"/>
              <a:t>Klikk på plassholderen og lim inn bilde via Fotoware-ikonet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3560400"/>
            <a:ext cx="3522662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 noProof="1"/>
              <a:t>Klikk på plassholderen og lim inn bilde via Fotoware-ikonet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D94025-5046-4A78-B89A-36EAA39D504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463F5F-EFE1-4016-A244-AC724227A7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062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522885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0" y="809998"/>
            <a:ext cx="1625601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3560400"/>
            <a:ext cx="3522662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23475" y="810000"/>
            <a:ext cx="1627187" cy="11052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F19BC-9810-4EE7-B994-7039A43DFF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D8CBE-8B24-42DA-BBD3-9A3E723A5A1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320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5421252" cy="247895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30940" y="809998"/>
            <a:ext cx="5419723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39750" y="3560400"/>
            <a:ext cx="5419725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30939" y="3560400"/>
            <a:ext cx="5419724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F19BC-9810-4EE7-B994-7039A43DFF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D8CBE-8B24-42DA-BBD3-9A3E723A5A1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618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6358403" cy="522885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78675" y="809998"/>
            <a:ext cx="2574925" cy="384480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78675" y="4922850"/>
            <a:ext cx="2574925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23475" y="804425"/>
            <a:ext cx="1627188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noProof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D448E2C-DCA0-446B-9F74-59D114701F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96000"/>
            <a:ext cx="1627187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50261A2-82EE-459F-988C-CA727483FA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23476" y="492285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DE022-BFFF-4556-A5CE-C02E361B49D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256E9F-4453-44F8-A417-02EEC71690F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252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6358403" cy="522885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78675" y="809998"/>
            <a:ext cx="4471988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78675" y="2196000"/>
            <a:ext cx="2574925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178675" y="4922850"/>
            <a:ext cx="2574925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D448E2C-DCA0-446B-9F74-59D114701F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96000"/>
            <a:ext cx="1627187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50261A2-82EE-459F-988C-CA727483FA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23476" y="492285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868E5-C1EE-413F-85AF-0C8445F46B3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774E7D-D92E-49A0-81B2-899ADC55E43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941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to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34215" y="809625"/>
            <a:ext cx="1622323" cy="5229226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0746" y="809625"/>
            <a:ext cx="3519917" cy="5229226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045A4DE-2A6C-4822-B2C6-F336104F2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8" y="809998"/>
            <a:ext cx="4747175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13EFC7B1-4E12-43B9-A16A-C7596896DBA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7" y="1328400"/>
            <a:ext cx="4749322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4741613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92EC3FC-056D-482A-B795-51B28CF913E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3D03691-6E83-4AB4-A728-44FFD3E8FB9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525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270801"/>
            <a:ext cx="5659437" cy="464263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994400" y="6270683"/>
            <a:ext cx="276467" cy="179340"/>
          </a:xfrm>
        </p:spPr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99188" y="1268413"/>
            <a:ext cx="5657452" cy="464502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652318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to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34215" y="0"/>
            <a:ext cx="2571648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75738" y="0"/>
            <a:ext cx="2574925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045A4DE-2A6C-4822-B2C6-F336104F2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8" y="809998"/>
            <a:ext cx="4747175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13EFC7B1-4E12-43B9-A16A-C7596896DBA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7" y="1328400"/>
            <a:ext cx="4749322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4741613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7EB60DA-6BA4-4156-BD2E-22902119FC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54065" y="6328800"/>
            <a:ext cx="1755261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12" name="Footer" descr="{&quot;templafy&quot;:{&quot;id&quot;:&quot;d6451ff4-d923-41a1-bb50-f5a95a8aaa63&quot;}}" title="Footer">
            <a:extLst>
              <a:ext uri="{FF2B5EF4-FFF2-40B4-BE49-F238E27FC236}">
                <a16:creationId xmlns:a16="http://schemas.microsoft.com/office/drawing/2014/main" id="{7B8DAFB6-C666-4C6E-81CC-EBA2E471C3ED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 og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750" y="0"/>
            <a:ext cx="6369050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78675" y="0"/>
            <a:ext cx="2574925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EB25E4-C5DE-4AC8-B1BD-ECF1AE85413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0023602" y="2151437"/>
            <a:ext cx="1627062" cy="1995487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800"/>
            </a:lvl1pPr>
            <a:lvl2pPr marL="215900" indent="-215900">
              <a:defRPr sz="800"/>
            </a:lvl2pPr>
            <a:lvl3pPr marL="432000"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  <a:p>
            <a:pPr lvl="5"/>
            <a:r>
              <a:rPr lang="nb-NO"/>
              <a:t>6</a:t>
            </a:r>
          </a:p>
          <a:p>
            <a:pPr lvl="6"/>
            <a:r>
              <a:rPr lang="nb-NO"/>
              <a:t>7</a:t>
            </a:r>
          </a:p>
          <a:p>
            <a:pPr lvl="7"/>
            <a:r>
              <a:rPr lang="nb-NO"/>
              <a:t>8</a:t>
            </a:r>
          </a:p>
          <a:p>
            <a:pPr lvl="8"/>
            <a:r>
              <a:rPr lang="nb-NO"/>
              <a:t>9</a:t>
            </a:r>
          </a:p>
        </p:txBody>
      </p:sp>
      <p:sp>
        <p:nvSpPr>
          <p:cNvPr id="13" name="text" descr="{&quot;templafy&quot;:{&quot;id&quot;:&quot;ea423c2c-349b-4b5c-9127-e0a8ca12fdce&quot;}}" title="UserProfile.Office.PowerPointFooter">
            <a:extLst>
              <a:ext uri="{FF2B5EF4-FFF2-40B4-BE49-F238E27FC236}">
                <a16:creationId xmlns:a16="http://schemas.microsoft.com/office/drawing/2014/main" id="{0AD918CF-7F4A-4D67-AD02-176B10090D36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122120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bilder +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750" y="0"/>
            <a:ext cx="2574925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550" y="0"/>
            <a:ext cx="2574925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865ED55-9F80-4D09-9F18-69E8FE332B4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30938" y="0"/>
            <a:ext cx="2574925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EBA490-A8D7-48E5-B924-D5BF3542A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7077" y="809625"/>
            <a:ext cx="2213585" cy="522922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87A14E5-DFEB-4BAE-BF1A-A775CB87778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00553" y="6328800"/>
            <a:ext cx="1753145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ext" descr="{&quot;templafy&quot;:{&quot;id&quot;:&quot;5db4ae79-68a4-4bdf-b278-9bc0dc42208c&quot;}}" title="UserProfile.Office.PowerPointFooter">
            <a:extLst>
              <a:ext uri="{FF2B5EF4-FFF2-40B4-BE49-F238E27FC236}">
                <a16:creationId xmlns:a16="http://schemas.microsoft.com/office/drawing/2014/main" id="{09659CFD-AFB0-4057-83B6-AFDAA2FC464D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43260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9061-50A7-45F9-BCF6-F9C3A913E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56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1"/>
            <a:ext cx="11112000" cy="547197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945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15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Nøkkel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15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ord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801F1D-EED6-419D-9683-F15EDC7321CB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C74541E-D979-4620-B1D9-C84100C187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A093C03-8751-4B4D-A8B7-6B1FCE2746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58EDD-2124-4312-AC55-DDA6747774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01184-834B-465F-B6F3-A2A5C6805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3" name="Footer" descr="{&quot;templafy&quot;:{&quot;id&quot;:&quot;01d00808-cb8b-4944-a0f9-005b55e54ceb&quot;}}" title="Footer">
            <a:extLst>
              <a:ext uri="{FF2B5EF4-FFF2-40B4-BE49-F238E27FC236}">
                <a16:creationId xmlns:a16="http://schemas.microsoft.com/office/drawing/2014/main" id="{2A0C6890-B479-43F6-9DF0-7BDC6D8B8E98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2" name="text" descr="{&quot;templafy&quot;:{&quot;id&quot;:&quot;db185ec1-94dd-48ad-be98-30f0cb29ddd2&quot;}}" title="UserProfile.Office.PowerPointFooter">
            <a:extLst>
              <a:ext uri="{FF2B5EF4-FFF2-40B4-BE49-F238E27FC236}">
                <a16:creationId xmlns:a16="http://schemas.microsoft.com/office/drawing/2014/main" id="{E5988752-5BDD-4429-9243-E843EB68F717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96476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du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15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Nøkkel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15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ord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801F1D-EED6-419D-9683-F15EDC7321CB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C74541E-D979-4620-B1D9-C84100C187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A093C03-8751-4B4D-A8B7-6B1FCE2746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A58EDD-2124-4312-AC55-DDA6747774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01184-834B-465F-B6F3-A2A5C6805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3" name="Footer" descr="{&quot;templafy&quot;:{&quot;id&quot;:&quot;9423f631-a031-4fcc-a2bb-b3898caa434e&quot;}}" title="Footer">
            <a:extLst>
              <a:ext uri="{FF2B5EF4-FFF2-40B4-BE49-F238E27FC236}">
                <a16:creationId xmlns:a16="http://schemas.microsoft.com/office/drawing/2014/main" id="{2A0C6890-B479-43F6-9DF0-7BDC6D8B8E98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3" name="text" descr="{&quot;templafy&quot;:{&quot;id&quot;:&quot;594a8a20-9615-43ea-ac2a-71bd1aece3f3&quot;}}" title="UserProfile.Office.PowerPointFooter">
            <a:extLst>
              <a:ext uri="{FF2B5EF4-FFF2-40B4-BE49-F238E27FC236}">
                <a16:creationId xmlns:a16="http://schemas.microsoft.com/office/drawing/2014/main" id="{4874452B-D7D8-474B-8DCE-AC3E62B9677F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195271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7FC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15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Nøkkel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15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ord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801F1D-EED6-419D-9683-F15EDC7321CB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C74541E-D979-4620-B1D9-C84100C187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A093C03-8751-4B4D-A8B7-6B1FCE2746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B86FD-6B94-47D4-92AA-F3A0103DDBA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C1B2B-DAB7-4E82-8EAB-C7E371FA23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3" name="Footer" descr="{&quot;templafy&quot;:{&quot;id&quot;:&quot;c0dbc1e6-6758-4052-976a-c8f97680b41e&quot;}}" title="Footer">
            <a:extLst>
              <a:ext uri="{FF2B5EF4-FFF2-40B4-BE49-F238E27FC236}">
                <a16:creationId xmlns:a16="http://schemas.microsoft.com/office/drawing/2014/main" id="{0469E7B5-4D96-42D8-A1E0-F5598A54491A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3" name="text" descr="{&quot;templafy&quot;:{&quot;id&quot;:&quot;991783cf-2a1d-4a2a-a2f0-cc0ab0f10eac&quot;}}" title="UserProfile.Office.PowerPointFooter">
            <a:extLst>
              <a:ext uri="{FF2B5EF4-FFF2-40B4-BE49-F238E27FC236}">
                <a16:creationId xmlns:a16="http://schemas.microsoft.com/office/drawing/2014/main" id="{048A541D-FC4E-4642-8BEA-AFA8B0175072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72327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0"/>
            <a:ext cx="12192000" cy="68616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87E0B2E-295A-4361-A7BA-57D0B96629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1500" spc="-500" baseline="0"/>
            </a:lvl1pPr>
          </a:lstStyle>
          <a:p>
            <a:r>
              <a:rPr lang="nb-NO"/>
              <a:t>Nøkkel</a:t>
            </a: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7231B181-519E-4B1D-8CEE-B05B448A879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1500" spc="-500" baseline="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ord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C18F6E4-107E-4A35-BC04-48EE1E075253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5A04244-66A3-46A2-B239-17611705F78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1FADE67-89CA-470F-9E16-F04B013A6E4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6" name="Footer" descr="{&quot;templafy&quot;:{&quot;id&quot;:&quot;9dcdc85e-0c8f-479b-b0c2-6ea0f6b79066&quot;}}" title="Footer">
            <a:extLst>
              <a:ext uri="{FF2B5EF4-FFF2-40B4-BE49-F238E27FC236}">
                <a16:creationId xmlns:a16="http://schemas.microsoft.com/office/drawing/2014/main" id="{0D2BFF70-4EE9-4C78-9AA9-4C33B423E330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3" name="text" descr="{&quot;templafy&quot;:{&quot;id&quot;:&quot;8d6c9dc7-dd32-4c4d-b9b1-633553c94ad7&quot;}}" title="UserProfile.Office.PowerPointFooter">
            <a:extLst>
              <a:ext uri="{FF2B5EF4-FFF2-40B4-BE49-F238E27FC236}">
                <a16:creationId xmlns:a16="http://schemas.microsoft.com/office/drawing/2014/main" id="{C1FACAAF-D52F-49D9-93FB-66E9C60BB67D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96984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mose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15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Nøkkel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115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ord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2801F1D-EED6-419D-9683-F15EDC7321CB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C74541E-D979-4620-B1D9-C84100C187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A093C03-8751-4B4D-A8B7-6B1FCE2746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3295DB-FC4B-4AFF-841B-E1F227B5EA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0EAB17-C904-4122-BF6A-7B2EB75B622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3" name="Footer" descr="{&quot;templafy&quot;:{&quot;id&quot;:&quot;7e6805e6-02c8-4a37-9c78-be054845094b&quot;}}" title="Footer">
            <a:extLst>
              <a:ext uri="{FF2B5EF4-FFF2-40B4-BE49-F238E27FC236}">
                <a16:creationId xmlns:a16="http://schemas.microsoft.com/office/drawing/2014/main" id="{9E01F895-DF98-4322-AE46-D436E2B7AB6E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3" name="text" descr="{&quot;templafy&quot;:{&quot;id&quot;:&quot;476ab3ea-21ab-4485-8cca-ccac6722463f&quot;}}" title="UserProfile.Office.PowerPointFooter">
            <a:extLst>
              <a:ext uri="{FF2B5EF4-FFF2-40B4-BE49-F238E27FC236}">
                <a16:creationId xmlns:a16="http://schemas.microsoft.com/office/drawing/2014/main" id="{9DA9AF7E-8DF7-4390-B0E8-4709D9C72C7A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40606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10"/>
            <a:ext cx="9333338" cy="1818419"/>
          </a:xfrm>
        </p:spPr>
        <p:txBody>
          <a:bodyPr/>
          <a:lstStyle>
            <a:lvl1pPr>
              <a:defRPr sz="166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Tall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96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Tekst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08AEC5-D0C6-4D23-A5D4-B0536F797F66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0739B58-3C13-480F-9618-D32877C3F2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1B1E8E-3AFC-4334-93A8-791B190F5B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DAA10-0AA6-4DF5-A22C-05D87B0356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3" name="Footer" descr="{&quot;templafy&quot;:{&quot;id&quot;:&quot;b6f5d553-2b6c-49b9-bdb5-e27154f8a1ed&quot;}}" title="Footer">
            <a:extLst>
              <a:ext uri="{FF2B5EF4-FFF2-40B4-BE49-F238E27FC236}">
                <a16:creationId xmlns:a16="http://schemas.microsoft.com/office/drawing/2014/main" id="{0FA349E7-F278-4D35-87D2-252658EFEE26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3" name="text" descr="{&quot;templafy&quot;:{&quot;id&quot;:&quot;2103bbc9-ea80-44ff-b538-28efeac02561&quot;}}" title="UserProfile.Office.PowerPointFooter">
            <a:extLst>
              <a:ext uri="{FF2B5EF4-FFF2-40B4-BE49-F238E27FC236}">
                <a16:creationId xmlns:a16="http://schemas.microsoft.com/office/drawing/2014/main" id="{1D290B1C-E6C7-40C8-A4C9-92CF57D59923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9072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40E4F7-C68D-45DF-B34A-50985A7E7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3" y="1268412"/>
            <a:ext cx="11522208" cy="4644347"/>
          </a:xfrm>
        </p:spPr>
        <p:txBody>
          <a:bodyPr/>
          <a:lstStyle/>
          <a:p>
            <a:pPr lvl="0"/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edit</a:t>
            </a:r>
            <a:r>
              <a:rPr lang="nb-NO" noProof="0"/>
              <a:t> Master </a:t>
            </a:r>
            <a:r>
              <a:rPr lang="nb-NO" noProof="0" err="1"/>
              <a:t>text</a:t>
            </a:r>
            <a:r>
              <a:rPr lang="nb-NO" noProof="0"/>
              <a:t> styles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3509260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du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10"/>
            <a:ext cx="9333338" cy="1818419"/>
          </a:xfrm>
        </p:spPr>
        <p:txBody>
          <a:bodyPr/>
          <a:lstStyle>
            <a:lvl1pPr>
              <a:defRPr sz="166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Tall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96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Tekst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008AEC5-D0C6-4D23-A5D4-B0536F797F66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0739B58-3C13-480F-9618-D32877C3F2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51B1E8E-3AFC-4334-93A8-791B190F5B3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7DAA10-0AA6-4DF5-A22C-05D87B03567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3" name="Footer" descr="{&quot;templafy&quot;:{&quot;id&quot;:&quot;925dd028-36ca-444b-ba13-49878670f378&quot;}}" title="Footer">
            <a:extLst>
              <a:ext uri="{FF2B5EF4-FFF2-40B4-BE49-F238E27FC236}">
                <a16:creationId xmlns:a16="http://schemas.microsoft.com/office/drawing/2014/main" id="{0FA349E7-F278-4D35-87D2-252658EFEE26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3" name="text" descr="{&quot;templafy&quot;:{&quot;id&quot;:&quot;0573b5f1-a8fb-42ac-a6ba-bf371e1a4e88&quot;}}" title="UserProfile.Office.PowerPointFooter">
            <a:extLst>
              <a:ext uri="{FF2B5EF4-FFF2-40B4-BE49-F238E27FC236}">
                <a16:creationId xmlns:a16="http://schemas.microsoft.com/office/drawing/2014/main" id="{9B9CC153-0FBB-48E4-BD66-0A8127FF07E9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28767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7FC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4B21A71-EBD8-4B44-8B97-C447BF70B1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10"/>
            <a:ext cx="9333338" cy="1818419"/>
          </a:xfrm>
        </p:spPr>
        <p:txBody>
          <a:bodyPr/>
          <a:lstStyle>
            <a:lvl1pPr>
              <a:defRPr sz="166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Tall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3948986A-E25E-491B-9B80-FDCE0CA23BB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96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Tekst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807F4B-709B-45FE-B8BA-73361EA8CC65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C5A31DB-C451-4C60-AC9D-64CD01DD5E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5578EEE-6BEE-4BF1-828C-931BF86A1D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D886F-D454-4769-94D5-2C84DCEC50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7F5DA1-3E4B-4F4B-951E-CD27C5E100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3" name="Footer" descr="{&quot;templafy&quot;:{&quot;id&quot;:&quot;856bc76a-be76-46de-ad7c-82e5138b3f72&quot;}}" title="Footer">
            <a:extLst>
              <a:ext uri="{FF2B5EF4-FFF2-40B4-BE49-F238E27FC236}">
                <a16:creationId xmlns:a16="http://schemas.microsoft.com/office/drawing/2014/main" id="{32261381-5929-4896-82D5-43A1BFEED5DE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3" name="text" descr="{&quot;templafy&quot;:{&quot;id&quot;:&quot;a44e6be5-fa86-46ed-925f-f99076353739&quot;}}" title="UserProfile.Office.PowerPointFooter">
            <a:extLst>
              <a:ext uri="{FF2B5EF4-FFF2-40B4-BE49-F238E27FC236}">
                <a16:creationId xmlns:a16="http://schemas.microsoft.com/office/drawing/2014/main" id="{5F799774-5226-471C-B31F-BD74F9AF35CF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249223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>
              <a:solidFill>
                <a:schemeClr val="tx1"/>
              </a:solidFill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7ECF06C0-0C40-4920-9824-223CCEFE1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10"/>
            <a:ext cx="9333338" cy="1818419"/>
          </a:xfrm>
        </p:spPr>
        <p:txBody>
          <a:bodyPr/>
          <a:lstStyle>
            <a:lvl1pPr>
              <a:defRPr sz="16600" spc="-5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Tall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D43ADDEF-024E-49C1-8B85-0ED62E02BC1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9600" spc="-500" baseline="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Tekst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B807F4B-709B-45FE-B8BA-73361EA8CC65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C5A31DB-C451-4C60-AC9D-64CD01DD5E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5578EEE-6BEE-4BF1-828C-931BF86A1D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B2F360-F74C-421E-9A4B-A8C541807C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A3E66-B88E-40BF-8F1F-D24E450114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47" name="Footer" descr="{&quot;templafy&quot;:{&quot;id&quot;:&quot;6379d3c3-44be-4e66-b9e2-368b3e7153f8&quot;}}" title="Footer">
            <a:extLst>
              <a:ext uri="{FF2B5EF4-FFF2-40B4-BE49-F238E27FC236}">
                <a16:creationId xmlns:a16="http://schemas.microsoft.com/office/drawing/2014/main" id="{EF04B60E-97C5-47F7-B8C5-BD1D0CE9C1F2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3" name="text" descr="{&quot;templafy&quot;:{&quot;id&quot;:&quot;52f5f489-4365-4727-8c50-4ccaf913238e&quot;}}" title="UserProfile.Office.PowerPointFooter">
            <a:extLst>
              <a:ext uri="{FF2B5EF4-FFF2-40B4-BE49-F238E27FC236}">
                <a16:creationId xmlns:a16="http://schemas.microsoft.com/office/drawing/2014/main" id="{9527E02D-3EE0-41ED-A55C-99CE74952F43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17382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mose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3CB00BA-AAFA-46E0-85FF-D8BE099F6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10"/>
            <a:ext cx="9333338" cy="1818419"/>
          </a:xfrm>
        </p:spPr>
        <p:txBody>
          <a:bodyPr/>
          <a:lstStyle>
            <a:lvl1pPr>
              <a:defRPr sz="16600" spc="-5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Tall</a:t>
            </a: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30C8D93A-DC44-49EE-8F1D-C18DD3EE0DE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9600" spc="-500" baseline="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Tekst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E2ECD4-E8D6-4545-BD23-878A66F6B3C0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FA1AEB7-DF6B-4897-ABE5-80E8209580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7BF33FA-E15F-4BF2-9AB4-7292E6EECC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376962-8897-4475-B311-45FDD9133A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BDA984-590B-411E-9198-85BAF4A623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2" name="Footer" descr="{&quot;templafy&quot;:{&quot;id&quot;:&quot;99739aef-53fc-4517-a86b-2aba732d99de&quot;}}" title="Footer">
            <a:extLst>
              <a:ext uri="{FF2B5EF4-FFF2-40B4-BE49-F238E27FC236}">
                <a16:creationId xmlns:a16="http://schemas.microsoft.com/office/drawing/2014/main" id="{096030EC-18C5-438D-904E-AFCBAF7C4ABF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3" name="text" descr="{&quot;templafy&quot;:{&quot;id&quot;:&quot;4a50140e-cc5e-4ece-9ce5-a675e838a6db&quot;}}" title="UserProfile.Office.PowerPointFooter">
            <a:extLst>
              <a:ext uri="{FF2B5EF4-FFF2-40B4-BE49-F238E27FC236}">
                <a16:creationId xmlns:a16="http://schemas.microsoft.com/office/drawing/2014/main" id="{48EAAB3B-DC66-4683-8A6B-E989BFCD4B54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154305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03625D81-A91E-427C-9713-1E5912AD79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 tIns="3600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plassholderen og lim inn det mørke bildet via Fotoware-ikonet i Templafy-panelet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CC0CA081-CF7D-4698-B66A-74DA3870BF51}"/>
              </a:ext>
            </a:extLst>
          </p:cNvPr>
          <p:cNvSpPr>
            <a:spLocks noGrp="1"/>
          </p:cNvSpPr>
          <p:nvPr>
            <p:ph type="body" sz="quarter" idx="24"/>
            <p:custDataLst>
              <p:tags r:id="rId1"/>
            </p:custDataLst>
          </p:nvPr>
        </p:nvSpPr>
        <p:spPr>
          <a:xfrm>
            <a:off x="2447962" y="2007965"/>
            <a:ext cx="841359" cy="3261013"/>
          </a:xfrm>
          <a:custGeom>
            <a:avLst/>
            <a:gdLst>
              <a:gd name="connsiteX0" fmla="*/ 0 w 841359"/>
              <a:gd name="connsiteY0" fmla="*/ 3248313 h 3261013"/>
              <a:gd name="connsiteX1" fmla="*/ 841359 w 841359"/>
              <a:gd name="connsiteY1" fmla="*/ 3248313 h 3261013"/>
              <a:gd name="connsiteX2" fmla="*/ 841359 w 841359"/>
              <a:gd name="connsiteY2" fmla="*/ 3261013 h 3261013"/>
              <a:gd name="connsiteX3" fmla="*/ 0 w 841359"/>
              <a:gd name="connsiteY3" fmla="*/ 3261013 h 3261013"/>
              <a:gd name="connsiteX4" fmla="*/ 0 w 841359"/>
              <a:gd name="connsiteY4" fmla="*/ 2683024 h 3261013"/>
              <a:gd name="connsiteX5" fmla="*/ 841359 w 841359"/>
              <a:gd name="connsiteY5" fmla="*/ 2683024 h 3261013"/>
              <a:gd name="connsiteX6" fmla="*/ 841359 w 841359"/>
              <a:gd name="connsiteY6" fmla="*/ 2695724 h 3261013"/>
              <a:gd name="connsiteX7" fmla="*/ 0 w 841359"/>
              <a:gd name="connsiteY7" fmla="*/ 2695724 h 3261013"/>
              <a:gd name="connsiteX8" fmla="*/ 0 w 841359"/>
              <a:gd name="connsiteY8" fmla="*/ 0 h 3261013"/>
              <a:gd name="connsiteX9" fmla="*/ 841359 w 841359"/>
              <a:gd name="connsiteY9" fmla="*/ 0 h 3261013"/>
              <a:gd name="connsiteX10" fmla="*/ 841359 w 841359"/>
              <a:gd name="connsiteY10" fmla="*/ 12700 h 3261013"/>
              <a:gd name="connsiteX11" fmla="*/ 0 w 841359"/>
              <a:gd name="connsiteY11" fmla="*/ 12700 h 326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1359" h="3261013">
                <a:moveTo>
                  <a:pt x="0" y="3248313"/>
                </a:moveTo>
                <a:lnTo>
                  <a:pt x="841359" y="3248313"/>
                </a:lnTo>
                <a:lnTo>
                  <a:pt x="841359" y="3261013"/>
                </a:lnTo>
                <a:lnTo>
                  <a:pt x="0" y="3261013"/>
                </a:lnTo>
                <a:close/>
                <a:moveTo>
                  <a:pt x="0" y="2683024"/>
                </a:moveTo>
                <a:lnTo>
                  <a:pt x="841359" y="2683024"/>
                </a:lnTo>
                <a:lnTo>
                  <a:pt x="841359" y="2695724"/>
                </a:lnTo>
                <a:lnTo>
                  <a:pt x="0" y="2695724"/>
                </a:lnTo>
                <a:close/>
                <a:moveTo>
                  <a:pt x="0" y="0"/>
                </a:moveTo>
                <a:lnTo>
                  <a:pt x="841359" y="0"/>
                </a:lnTo>
                <a:lnTo>
                  <a:pt x="841359" y="12700"/>
                </a:lnTo>
                <a:lnTo>
                  <a:pt x="0" y="127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1" name="Logo">
            <a:extLst>
              <a:ext uri="{FF2B5EF4-FFF2-40B4-BE49-F238E27FC236}">
                <a16:creationId xmlns:a16="http://schemas.microsoft.com/office/drawing/2014/main" id="{B85F0C65-8F69-4E5A-A806-8219BB12AE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44525" y="830949"/>
            <a:ext cx="853566" cy="853566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</a:lstStyle>
          <a:p>
            <a:pPr lvl="0"/>
            <a:r>
              <a:rPr lang="nb-NO"/>
              <a:t>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DFF8606-4E83-4247-BE2B-47C3512A5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4525" y="2496488"/>
            <a:ext cx="7314106" cy="20277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3C4325F8-ED92-4E6B-9E26-D551F43535A9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1488500" y="3384614"/>
            <a:ext cx="9484299" cy="1128199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600" b="1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7E67F-AFB1-4B52-9D08-D0255689122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47961" y="4765827"/>
            <a:ext cx="7307871" cy="196873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/>
              <a:t>Klikk for å legge til dato eller tekst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18CAB5-5A19-4DB3-BF7D-72FC7EACD96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8199" y="5008650"/>
            <a:ext cx="7320431" cy="260328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legge til presentatørens navn eller tekst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285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00C65AFA-C291-49BE-B4DE-A89C9D195F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AC656-6901-4B8A-8B4F-DC835F161A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88" y="3002217"/>
            <a:ext cx="853195" cy="85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3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kerhåndb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2">
            <a:extLst>
              <a:ext uri="{FF2B5EF4-FFF2-40B4-BE49-F238E27FC236}">
                <a16:creationId xmlns:a16="http://schemas.microsoft.com/office/drawing/2014/main" id="{AA8FF1AB-80C2-4920-AC93-402D8FFA23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81832" y="1584594"/>
            <a:ext cx="249684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Change Slide Layout</a:t>
            </a:r>
            <a:endParaRPr lang="nb-NO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nb-NO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lang="nb-NO" sz="900" b="1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nb-NO" sz="900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arrow next to </a:t>
            </a:r>
            <a:r>
              <a:rPr lang="nb-NO" sz="900" b="1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 </a:t>
            </a:r>
            <a:r>
              <a:rPr lang="nb-NO" sz="900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to view </a:t>
            </a:r>
            <a:br>
              <a:rPr lang="nb-NO" sz="900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nb-NO" sz="900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dropdown menu of possible slide layouts</a:t>
            </a:r>
            <a:endParaRPr lang="nb-NO" sz="900" noProof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nb-NO" sz="900" b="1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nb-NO" sz="900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Click on the layout you prefer and it will be </a:t>
            </a:r>
            <a:br>
              <a:rPr lang="nb-NO" sz="900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nb-NO" sz="900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applied to the new slide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nb-NO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nb-NO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nb-NO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nb-NO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 </a:t>
            </a:r>
            <a:r>
              <a:rPr lang="nb-NO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to reset position, size</a:t>
            </a:r>
            <a:r>
              <a:rPr lang="nb-NO" altLang="da-DK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formatting of the slide placeholdersto their default settings</a:t>
            </a:r>
            <a:endParaRPr lang="nb-NO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662000" y="3730526"/>
            <a:ext cx="271159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Insert corporate picture</a:t>
            </a:r>
            <a:endParaRPr lang="nb-NO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Click the blue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dropdown, click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or click </a:t>
            </a:r>
            <a:b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nb-NO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-button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right Templafy pane</a:t>
            </a:r>
            <a:endParaRPr lang="nb-NO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for other pictures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 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browse for a picture</a:t>
            </a:r>
            <a:endParaRPr lang="nb-NO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</a:t>
            </a:r>
            <a:r>
              <a:rPr lang="nb-NO" sz="900" b="1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 copied picture</a:t>
            </a:r>
            <a:endParaRPr lang="nb-NO" altLang="da-DK" sz="900" noProof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 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company tab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browse for a picture</a:t>
            </a:r>
          </a:p>
        </p:txBody>
      </p:sp>
      <p:sp>
        <p:nvSpPr>
          <p:cNvPr id="9" name="Header"/>
          <p:cNvSpPr txBox="1"/>
          <p:nvPr userDrawn="1"/>
        </p:nvSpPr>
        <p:spPr>
          <a:xfrm>
            <a:off x="539750" y="425348"/>
            <a:ext cx="11109323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User guide – delete before use</a:t>
            </a:r>
            <a:endParaRPr lang="nb-NO" sz="1800" noProof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0" y="1591789"/>
            <a:ext cx="3092798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text</a:t>
            </a:r>
            <a:r>
              <a:rPr lang="nb-NO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styles</a:t>
            </a:r>
            <a:endParaRPr lang="nb-NO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jump through levels. Click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then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switch from one level to the next level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go back in levels use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</a:t>
            </a:r>
            <a:endParaRPr lang="nb-NO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Alternatively, </a:t>
            </a:r>
            <a:r>
              <a:rPr lang="nb-NO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nb-NO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nb-NO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nb-NO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level </a:t>
            </a:r>
            <a:br>
              <a:rPr lang="nb-NO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used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text levels below</a:t>
            </a:r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956800" y="1584594"/>
            <a:ext cx="2412000" cy="388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slides with picture placeholder or any other placeholder, click on the placeholder.</a:t>
            </a:r>
            <a:b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hold down the Shift button and click on the placeholder</a:t>
            </a:r>
            <a:endParaRPr lang="nb-NO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change size or </a:t>
            </a:r>
            <a:b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 to scale the picture, hold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-key down while dragging the corners of the picture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delete the picture and insert a new one, the picture may lie in front of the text or graphic.</a:t>
            </a:r>
            <a:b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this happens, select the picture, right-click and choose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view drawing guides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tab, set tick mark next to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  <a:endParaRPr lang="nb-NO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Hint: Alt + F9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quick viewing of guides</a:t>
            </a:r>
            <a:endParaRPr lang="nb-NO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4940" y="2289783"/>
            <a:ext cx="549328" cy="285228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48EAA219-FFE7-4387-A385-4D3D0AF728CE}"/>
              </a:ext>
            </a:extLst>
          </p:cNvPr>
          <p:cNvGrpSpPr/>
          <p:nvPr userDrawn="1"/>
        </p:nvGrpSpPr>
        <p:grpSpPr>
          <a:xfrm>
            <a:off x="7373598" y="4359731"/>
            <a:ext cx="740398" cy="734626"/>
            <a:chOff x="6398620" y="3815586"/>
            <a:chExt cx="740398" cy="734626"/>
          </a:xfrm>
        </p:grpSpPr>
        <p:pic>
          <p:nvPicPr>
            <p:cNvPr id="30" name="6 Crop">
              <a:extLst>
                <a:ext uri="{FF2B5EF4-FFF2-40B4-BE49-F238E27FC236}">
                  <a16:creationId xmlns:a16="http://schemas.microsoft.com/office/drawing/2014/main" id="{EC854AD3-9DFC-4A83-BDF0-A7E2B01F9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E2414F06-53F0-4323-A4A9-91728B89E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304" t="11451" r="30180" b="46035"/>
            <a:stretch/>
          </p:blipFill>
          <p:spPr>
            <a:xfrm>
              <a:off x="6442770" y="4118189"/>
              <a:ext cx="696248" cy="43202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8224CA6-7D55-40AF-AF08-7CC6E7C4B3C8}"/>
              </a:ext>
            </a:extLst>
          </p:cNvPr>
          <p:cNvGrpSpPr/>
          <p:nvPr userDrawn="1"/>
        </p:nvGrpSpPr>
        <p:grpSpPr>
          <a:xfrm>
            <a:off x="7376339" y="5177331"/>
            <a:ext cx="740397" cy="929593"/>
            <a:chOff x="6391652" y="4854581"/>
            <a:chExt cx="740397" cy="929593"/>
          </a:xfrm>
        </p:grpSpPr>
        <p:pic>
          <p:nvPicPr>
            <p:cNvPr id="33" name="6 Crop">
              <a:extLst>
                <a:ext uri="{FF2B5EF4-FFF2-40B4-BE49-F238E27FC236}">
                  <a16:creationId xmlns:a16="http://schemas.microsoft.com/office/drawing/2014/main" id="{B89DF8E6-B7F7-4857-A1D8-15B39D7AF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39AFA131-B5A7-4AB6-889F-69CF39F4C8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26BB6BB-8852-44D9-A0EB-7B0A29B5CAFC}"/>
              </a:ext>
            </a:extLst>
          </p:cNvPr>
          <p:cNvGrpSpPr/>
          <p:nvPr userDrawn="1"/>
        </p:nvGrpSpPr>
        <p:grpSpPr>
          <a:xfrm>
            <a:off x="7417748" y="3332259"/>
            <a:ext cx="676669" cy="997704"/>
            <a:chOff x="6442771" y="2574072"/>
            <a:chExt cx="676669" cy="997704"/>
          </a:xfrm>
        </p:grpSpPr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2EC1AD58-F087-456F-B1CF-97A8AD60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A1105FA6-DF1D-44A9-BD39-B99136D7B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39" name="6 Beskær">
            <a:extLst>
              <a:ext uri="{FF2B5EF4-FFF2-40B4-BE49-F238E27FC236}">
                <a16:creationId xmlns:a16="http://schemas.microsoft.com/office/drawing/2014/main" id="{F1E5DB47-CE9C-4A68-BA80-97FFD80C5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3191" y="2738934"/>
            <a:ext cx="337400" cy="321707"/>
          </a:xfrm>
          <a:prstGeom prst="rect">
            <a:avLst/>
          </a:prstGeom>
        </p:spPr>
      </p:pic>
      <p:pic>
        <p:nvPicPr>
          <p:cNvPr id="40" name="7 Skalér billede">
            <a:extLst>
              <a:ext uri="{FF2B5EF4-FFF2-40B4-BE49-F238E27FC236}">
                <a16:creationId xmlns:a16="http://schemas.microsoft.com/office/drawing/2014/main" id="{472C50C0-81D4-4FF8-9774-95FB88A3DB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93191" y="3655850"/>
            <a:ext cx="359695" cy="335309"/>
          </a:xfrm>
          <a:prstGeom prst="rect">
            <a:avLst/>
          </a:prstGeom>
        </p:spPr>
      </p:pic>
      <p:sp>
        <p:nvSpPr>
          <p:cNvPr id="27" name="Text Box 2">
            <a:extLst>
              <a:ext uri="{FF2B5EF4-FFF2-40B4-BE49-F238E27FC236}">
                <a16:creationId xmlns:a16="http://schemas.microsoft.com/office/drawing/2014/main" id="{C4EDC3B1-3B31-4E00-92B6-1CD6392EC0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7446" y="5444076"/>
            <a:ext cx="267749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Insert</a:t>
            </a:r>
            <a:r>
              <a:rPr lang="nb-NO" sz="900" b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 New Slide</a:t>
            </a:r>
            <a:endParaRPr lang="nb-NO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nb-NO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nb-NO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endParaRPr lang="nb-NO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nb-NO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on the </a:t>
            </a:r>
            <a:r>
              <a:rPr lang="nb-NO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nb-NO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insert new slide</a:t>
            </a:r>
          </a:p>
        </p:txBody>
      </p:sp>
      <p:pic>
        <p:nvPicPr>
          <p:cNvPr id="38" name="2 New picture">
            <a:extLst>
              <a:ext uri="{FF2B5EF4-FFF2-40B4-BE49-F238E27FC236}">
                <a16:creationId xmlns:a16="http://schemas.microsoft.com/office/drawing/2014/main" id="{A38BA332-960D-4B31-B9A4-D96B481A7D6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006032" y="5460613"/>
            <a:ext cx="324764" cy="578237"/>
          </a:xfrm>
          <a:prstGeom prst="rect">
            <a:avLst/>
          </a:prstGeom>
        </p:spPr>
      </p:pic>
      <p:pic>
        <p:nvPicPr>
          <p:cNvPr id="41" name="3 Layout">
            <a:extLst>
              <a:ext uri="{FF2B5EF4-FFF2-40B4-BE49-F238E27FC236}">
                <a16:creationId xmlns:a16="http://schemas.microsoft.com/office/drawing/2014/main" id="{1B5AB7CA-5789-40BF-B54E-5217682BC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36944" r="2272" b="69429"/>
          <a:stretch/>
        </p:blipFill>
        <p:spPr>
          <a:xfrm>
            <a:off x="7377692" y="1787134"/>
            <a:ext cx="593368" cy="192211"/>
          </a:xfrm>
          <a:prstGeom prst="rect">
            <a:avLst/>
          </a:prstGeom>
        </p:spPr>
      </p:pic>
      <p:pic>
        <p:nvPicPr>
          <p:cNvPr id="42" name="4 Reset">
            <a:extLst>
              <a:ext uri="{FF2B5EF4-FFF2-40B4-BE49-F238E27FC236}">
                <a16:creationId xmlns:a16="http://schemas.microsoft.com/office/drawing/2014/main" id="{87C62FC6-4342-45D1-941A-C3F820045D1B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398625" y="2960433"/>
            <a:ext cx="492452" cy="2004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AEABB4-84D2-4C1B-9923-9C125DE943A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39750" y="2936998"/>
            <a:ext cx="3394106" cy="2373555"/>
          </a:xfrm>
          <a:prstGeom prst="rect">
            <a:avLst/>
          </a:prstGeom>
          <a:ln w="3175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55192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mørkt 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91222D29-D746-425B-A418-83CD0D19828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plassholderen og lim inn mørkt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29272A8-EB88-47CE-B754-AE7D1FDE40A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1"/>
            </p:custDataLst>
          </p:nvPr>
        </p:nvSpPr>
        <p:spPr>
          <a:xfrm>
            <a:off x="2447962" y="2007965"/>
            <a:ext cx="841359" cy="3261013"/>
          </a:xfrm>
          <a:custGeom>
            <a:avLst/>
            <a:gdLst>
              <a:gd name="connsiteX0" fmla="*/ 0 w 841359"/>
              <a:gd name="connsiteY0" fmla="*/ 3248313 h 3261013"/>
              <a:gd name="connsiteX1" fmla="*/ 841359 w 841359"/>
              <a:gd name="connsiteY1" fmla="*/ 3248313 h 3261013"/>
              <a:gd name="connsiteX2" fmla="*/ 841359 w 841359"/>
              <a:gd name="connsiteY2" fmla="*/ 3261013 h 3261013"/>
              <a:gd name="connsiteX3" fmla="*/ 0 w 841359"/>
              <a:gd name="connsiteY3" fmla="*/ 3261013 h 3261013"/>
              <a:gd name="connsiteX4" fmla="*/ 0 w 841359"/>
              <a:gd name="connsiteY4" fmla="*/ 2683024 h 3261013"/>
              <a:gd name="connsiteX5" fmla="*/ 841359 w 841359"/>
              <a:gd name="connsiteY5" fmla="*/ 2683024 h 3261013"/>
              <a:gd name="connsiteX6" fmla="*/ 841359 w 841359"/>
              <a:gd name="connsiteY6" fmla="*/ 2695724 h 3261013"/>
              <a:gd name="connsiteX7" fmla="*/ 0 w 841359"/>
              <a:gd name="connsiteY7" fmla="*/ 2695724 h 3261013"/>
              <a:gd name="connsiteX8" fmla="*/ 0 w 841359"/>
              <a:gd name="connsiteY8" fmla="*/ 0 h 3261013"/>
              <a:gd name="connsiteX9" fmla="*/ 841359 w 841359"/>
              <a:gd name="connsiteY9" fmla="*/ 0 h 3261013"/>
              <a:gd name="connsiteX10" fmla="*/ 841359 w 841359"/>
              <a:gd name="connsiteY10" fmla="*/ 12700 h 3261013"/>
              <a:gd name="connsiteX11" fmla="*/ 0 w 841359"/>
              <a:gd name="connsiteY11" fmla="*/ 12700 h 326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1359" h="3261013">
                <a:moveTo>
                  <a:pt x="0" y="3248313"/>
                </a:moveTo>
                <a:lnTo>
                  <a:pt x="841359" y="3248313"/>
                </a:lnTo>
                <a:lnTo>
                  <a:pt x="841359" y="3261013"/>
                </a:lnTo>
                <a:lnTo>
                  <a:pt x="0" y="3261013"/>
                </a:lnTo>
                <a:close/>
                <a:moveTo>
                  <a:pt x="0" y="2683024"/>
                </a:moveTo>
                <a:lnTo>
                  <a:pt x="841359" y="2683024"/>
                </a:lnTo>
                <a:lnTo>
                  <a:pt x="841359" y="2695724"/>
                </a:lnTo>
                <a:lnTo>
                  <a:pt x="0" y="2695724"/>
                </a:lnTo>
                <a:close/>
                <a:moveTo>
                  <a:pt x="0" y="0"/>
                </a:moveTo>
                <a:lnTo>
                  <a:pt x="841359" y="0"/>
                </a:lnTo>
                <a:lnTo>
                  <a:pt x="841359" y="12700"/>
                </a:lnTo>
                <a:lnTo>
                  <a:pt x="0" y="127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C5A63D-3E26-4894-BD1A-F1FC20990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4525" y="2496488"/>
            <a:ext cx="7314106" cy="20277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C6C05B-D088-43CE-A6BD-7E0CB4DC9AE3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1488500" y="3384614"/>
            <a:ext cx="9484299" cy="1128199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600" b="1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5" name="Date_GeneralDate">
            <a:extLst>
              <a:ext uri="{FF2B5EF4-FFF2-40B4-BE49-F238E27FC236}">
                <a16:creationId xmlns:a16="http://schemas.microsoft.com/office/drawing/2014/main" id="{D58373C3-3C7B-400D-A664-B11584EF44B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algn="l">
              <a:defRPr sz="1200">
                <a:noFill/>
              </a:defRPr>
            </a:lvl1pPr>
          </a:lstStyle>
          <a:p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0FAC439-4E67-4EBE-85EA-D8C5535E1F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44400" y="831600"/>
            <a:ext cx="853200" cy="85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0" indent="0">
              <a:buNone/>
              <a:defRPr sz="100"/>
            </a:lvl2pPr>
            <a:lvl3pPr marL="0" indent="0">
              <a:buNone/>
              <a:defRPr sz="100"/>
            </a:lvl3pPr>
            <a:lvl4pPr marL="0" indent="0">
              <a:buNone/>
              <a:defRPr sz="100"/>
            </a:lvl4pPr>
            <a:lvl5pPr marL="0" indent="0">
              <a:buNone/>
              <a:defRPr sz="100"/>
            </a:lvl5pPr>
          </a:lstStyle>
          <a:p>
            <a:pPr lvl="0"/>
            <a:r>
              <a:rPr lang="nb-NO"/>
              <a:t>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D291AC1-72D6-4C09-9832-F6926D50BA3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47961" y="4765827"/>
            <a:ext cx="7307871" cy="196873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/>
              <a:t>Klikk for å legge til dato eller tekst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B98BF27-196E-4355-982B-46D28DCD6A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8199" y="5008650"/>
            <a:ext cx="7320431" cy="260328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legge til presentatørens navn eller tekst</a:t>
            </a:r>
          </a:p>
        </p:txBody>
      </p:sp>
    </p:spTree>
    <p:extLst>
      <p:ext uri="{BB962C8B-B14F-4D97-AF65-F5344CB8AC3E}">
        <p14:creationId xmlns:p14="http://schemas.microsoft.com/office/powerpoint/2010/main" val="353605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lys bilde">
    <p:bg>
      <p:bgPr>
        <a:solidFill>
          <a:srgbClr val="DAD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91222D29-D746-425B-A418-83CD0D19828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rgbClr val="DADADA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på plassholderen og lim inn lyst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29272A8-EB88-47CE-B754-AE7D1FDE40A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1"/>
            </p:custDataLst>
          </p:nvPr>
        </p:nvSpPr>
        <p:spPr>
          <a:xfrm>
            <a:off x="2447962" y="2007965"/>
            <a:ext cx="841359" cy="3261013"/>
          </a:xfrm>
          <a:custGeom>
            <a:avLst/>
            <a:gdLst>
              <a:gd name="connsiteX0" fmla="*/ 0 w 841359"/>
              <a:gd name="connsiteY0" fmla="*/ 3248313 h 3261013"/>
              <a:gd name="connsiteX1" fmla="*/ 841359 w 841359"/>
              <a:gd name="connsiteY1" fmla="*/ 3248313 h 3261013"/>
              <a:gd name="connsiteX2" fmla="*/ 841359 w 841359"/>
              <a:gd name="connsiteY2" fmla="*/ 3261013 h 3261013"/>
              <a:gd name="connsiteX3" fmla="*/ 0 w 841359"/>
              <a:gd name="connsiteY3" fmla="*/ 3261013 h 3261013"/>
              <a:gd name="connsiteX4" fmla="*/ 0 w 841359"/>
              <a:gd name="connsiteY4" fmla="*/ 2683024 h 3261013"/>
              <a:gd name="connsiteX5" fmla="*/ 841359 w 841359"/>
              <a:gd name="connsiteY5" fmla="*/ 2683024 h 3261013"/>
              <a:gd name="connsiteX6" fmla="*/ 841359 w 841359"/>
              <a:gd name="connsiteY6" fmla="*/ 2695724 h 3261013"/>
              <a:gd name="connsiteX7" fmla="*/ 0 w 841359"/>
              <a:gd name="connsiteY7" fmla="*/ 2695724 h 3261013"/>
              <a:gd name="connsiteX8" fmla="*/ 0 w 841359"/>
              <a:gd name="connsiteY8" fmla="*/ 0 h 3261013"/>
              <a:gd name="connsiteX9" fmla="*/ 841359 w 841359"/>
              <a:gd name="connsiteY9" fmla="*/ 0 h 3261013"/>
              <a:gd name="connsiteX10" fmla="*/ 841359 w 841359"/>
              <a:gd name="connsiteY10" fmla="*/ 12700 h 3261013"/>
              <a:gd name="connsiteX11" fmla="*/ 0 w 841359"/>
              <a:gd name="connsiteY11" fmla="*/ 12700 h 326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1359" h="3261013">
                <a:moveTo>
                  <a:pt x="0" y="3248313"/>
                </a:moveTo>
                <a:lnTo>
                  <a:pt x="841359" y="3248313"/>
                </a:lnTo>
                <a:lnTo>
                  <a:pt x="841359" y="3261013"/>
                </a:lnTo>
                <a:lnTo>
                  <a:pt x="0" y="3261013"/>
                </a:lnTo>
                <a:close/>
                <a:moveTo>
                  <a:pt x="0" y="2683024"/>
                </a:moveTo>
                <a:lnTo>
                  <a:pt x="841359" y="2683024"/>
                </a:lnTo>
                <a:lnTo>
                  <a:pt x="841359" y="2695724"/>
                </a:lnTo>
                <a:lnTo>
                  <a:pt x="0" y="2695724"/>
                </a:lnTo>
                <a:close/>
                <a:moveTo>
                  <a:pt x="0" y="0"/>
                </a:moveTo>
                <a:lnTo>
                  <a:pt x="841359" y="0"/>
                </a:lnTo>
                <a:lnTo>
                  <a:pt x="841359" y="12700"/>
                </a:lnTo>
                <a:lnTo>
                  <a:pt x="0" y="12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>
              <a:defRPr sz="100">
                <a:noFill/>
              </a:defRPr>
            </a:lvl1pPr>
            <a:lvl2pPr>
              <a:defRPr sz="100">
                <a:noFill/>
              </a:defRPr>
            </a:lvl2pPr>
            <a:lvl3pPr>
              <a:defRPr sz="100">
                <a:noFill/>
              </a:defRPr>
            </a:lvl3pPr>
            <a:lvl4pPr>
              <a:defRPr sz="100">
                <a:noFill/>
              </a:defRPr>
            </a:lvl4pPr>
            <a:lvl5pPr>
              <a:defRPr sz="100">
                <a:noFill/>
              </a:defRPr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C5A63D-3E26-4894-BD1A-F1FC20990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4525" y="2496488"/>
            <a:ext cx="7314106" cy="20277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C6C05B-D088-43CE-A6BD-7E0CB4DC9AE3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1488500" y="3384614"/>
            <a:ext cx="9484299" cy="1128199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600" b="1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5" name="Date_GeneralDate">
            <a:extLst>
              <a:ext uri="{FF2B5EF4-FFF2-40B4-BE49-F238E27FC236}">
                <a16:creationId xmlns:a16="http://schemas.microsoft.com/office/drawing/2014/main" id="{D58373C3-3C7B-400D-A664-B11584EF44B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algn="l">
              <a:defRPr sz="1200">
                <a:noFill/>
              </a:defRPr>
            </a:lvl1pPr>
          </a:lstStyle>
          <a:p>
            <a:endParaRPr lang="nb-NO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1394BA39-4B48-4369-B037-86CE2F4178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44400" y="831600"/>
            <a:ext cx="853200" cy="85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0" indent="0">
              <a:buNone/>
              <a:defRPr sz="100"/>
            </a:lvl2pPr>
            <a:lvl3pPr marL="0" indent="0">
              <a:buNone/>
              <a:defRPr sz="100"/>
            </a:lvl3pPr>
            <a:lvl4pPr marL="0" indent="0">
              <a:buNone/>
              <a:defRPr sz="100"/>
            </a:lvl4pPr>
            <a:lvl5pPr marL="0" indent="0">
              <a:buNone/>
              <a:defRPr sz="100"/>
            </a:lvl5pPr>
          </a:lstStyle>
          <a:p>
            <a:pPr lvl="0"/>
            <a:r>
              <a:rPr lang="nb-NO"/>
              <a:t>.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A54AC8F-C852-4B16-9163-9000D76DACA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47961" y="4765827"/>
            <a:ext cx="7307871" cy="196873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/>
              <a:t>Klikk for å legge til dato eller tekst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932CE50-56CD-4FDA-9486-22BCA4787B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8199" y="5008650"/>
            <a:ext cx="7320431" cy="260328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legge til presentatørens navn eller tekst</a:t>
            </a:r>
          </a:p>
        </p:txBody>
      </p:sp>
    </p:spTree>
    <p:extLst>
      <p:ext uri="{BB962C8B-B14F-4D97-AF65-F5344CB8AC3E}">
        <p14:creationId xmlns:p14="http://schemas.microsoft.com/office/powerpoint/2010/main" val="142324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rø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00C65AFA-C291-49BE-B4DE-A89C9D195F10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C5A63D-3E26-4894-BD1A-F1FC20990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4525" y="2496488"/>
            <a:ext cx="7314106" cy="20277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C6C05B-D088-43CE-A6BD-7E0CB4DC9AE3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1488500" y="3384614"/>
            <a:ext cx="9484300" cy="1128199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600" b="1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B92A3AE-705A-4A73-96BC-88177F3A1062}"/>
              </a:ext>
            </a:extLst>
          </p:cNvPr>
          <p:cNvGrpSpPr/>
          <p:nvPr userDrawn="1"/>
        </p:nvGrpSpPr>
        <p:grpSpPr>
          <a:xfrm>
            <a:off x="2447962" y="2011043"/>
            <a:ext cx="841360" cy="3250791"/>
            <a:chOff x="1659408" y="1869757"/>
            <a:chExt cx="687632" cy="3250791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C1B4548-181B-43DC-A5F9-67633E8736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59408" y="1869757"/>
              <a:ext cx="6876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41447BA-C80D-4A4F-BAD1-D919D2B977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59408" y="4555259"/>
              <a:ext cx="6876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8A4A0CB-BA4C-469A-B58F-546C93C3C5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59408" y="5120548"/>
              <a:ext cx="6876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4" name="Date_GeneralDate">
            <a:extLst>
              <a:ext uri="{FF2B5EF4-FFF2-40B4-BE49-F238E27FC236}">
                <a16:creationId xmlns:a16="http://schemas.microsoft.com/office/drawing/2014/main" id="{3349D38D-9361-4809-A79C-8BF23F8E4926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 algn="l">
              <a:defRPr sz="1200">
                <a:noFill/>
              </a:defRPr>
            </a:lvl1pPr>
          </a:lstStyle>
          <a:p>
            <a:endParaRPr lang="nb-NO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7ABF2182-CA68-46A1-83D1-321A191181A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44400" y="831600"/>
            <a:ext cx="853200" cy="85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0" indent="0">
              <a:buNone/>
              <a:defRPr sz="100"/>
            </a:lvl2pPr>
            <a:lvl3pPr marL="0" indent="0">
              <a:buNone/>
              <a:defRPr sz="100"/>
            </a:lvl3pPr>
            <a:lvl4pPr marL="0" indent="0">
              <a:buNone/>
              <a:defRPr sz="100"/>
            </a:lvl4pPr>
            <a:lvl5pPr marL="0" indent="0">
              <a:buNone/>
              <a:defRPr sz="100"/>
            </a:lvl5pPr>
          </a:lstStyle>
          <a:p>
            <a:pPr lvl="0"/>
            <a:r>
              <a:rPr lang="nb-NO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A9BC5EA-75F2-46B6-BC61-6434DB22502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47961" y="4765827"/>
            <a:ext cx="7307871" cy="196873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/>
              <a:t>Klikk for å legge til dato eller tekst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11AD0BF-A442-416B-B04B-13AE491391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8199" y="5008650"/>
            <a:ext cx="7320431" cy="260328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legge til presentatørens navn eller tekst</a:t>
            </a:r>
          </a:p>
        </p:txBody>
      </p:sp>
    </p:spTree>
    <p:extLst>
      <p:ext uri="{BB962C8B-B14F-4D97-AF65-F5344CB8AC3E}">
        <p14:creationId xmlns:p14="http://schemas.microsoft.com/office/powerpoint/2010/main" val="78658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60350"/>
            <a:ext cx="11857565" cy="31612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A close up of a device&#10;&#10;Description automatically generated">
            <a:extLst>
              <a:ext uri="{FF2B5EF4-FFF2-40B4-BE49-F238E27FC236}">
                <a16:creationId xmlns:a16="http://schemas.microsoft.com/office/drawing/2014/main" id="{A86839A7-21C6-4D73-A83B-80D077E3A1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499" b="25106"/>
          <a:stretch/>
        </p:blipFill>
        <p:spPr>
          <a:xfrm>
            <a:off x="-1" y="258989"/>
            <a:ext cx="11857564" cy="31612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4430" y="2768004"/>
            <a:ext cx="11234175" cy="481984"/>
          </a:xfrm>
        </p:spPr>
        <p:txBody>
          <a:bodyPr anchor="t" anchorCtr="0"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Takk</a:t>
            </a:r>
            <a:r>
              <a:rPr lang="en-GB"/>
              <a:t> for </a:t>
            </a:r>
            <a:r>
              <a:rPr lang="en-GB" err="1"/>
              <a:t>tiden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3319536"/>
            <a:ext cx="11857567" cy="0"/>
          </a:xfrm>
          <a:prstGeom prst="line">
            <a:avLst/>
          </a:prstGeom>
          <a:ln w="279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4430" y="3518053"/>
            <a:ext cx="8593669" cy="216024"/>
          </a:xfrm>
        </p:spPr>
        <p:txBody>
          <a:bodyPr anchor="b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4430" y="3803626"/>
            <a:ext cx="8593669" cy="276880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Insert Email address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34430" y="4080506"/>
            <a:ext cx="8593669" cy="320602"/>
          </a:xfr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Insert Telephone number</a:t>
            </a:r>
          </a:p>
        </p:txBody>
      </p:sp>
    </p:spTree>
    <p:extLst>
      <p:ext uri="{BB962C8B-B14F-4D97-AF65-F5344CB8AC3E}">
        <p14:creationId xmlns:p14="http://schemas.microsoft.com/office/powerpoint/2010/main" val="38779565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00C65AFA-C291-49BE-B4DE-A89C9D195F10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C5A63D-3E26-4894-BD1A-F1FC20990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4525" y="2496488"/>
            <a:ext cx="7314106" cy="2027712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CC6C05B-D088-43CE-A6BD-7E0CB4DC9AE3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1488500" y="3384614"/>
            <a:ext cx="9301420" cy="1128199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600" b="1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36780A-552C-4899-A14E-D20C67326E17}"/>
              </a:ext>
            </a:extLst>
          </p:cNvPr>
          <p:cNvGrpSpPr/>
          <p:nvPr userDrawn="1"/>
        </p:nvGrpSpPr>
        <p:grpSpPr>
          <a:xfrm>
            <a:off x="2447962" y="2011043"/>
            <a:ext cx="841360" cy="3250791"/>
            <a:chOff x="1659408" y="1869757"/>
            <a:chExt cx="687632" cy="3250791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BD1B913-608C-477B-B1D5-60DE7F83A0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59408" y="1869757"/>
              <a:ext cx="6876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CED39FE-2A7F-4F00-92F1-6D28CD8DA8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59408" y="4555259"/>
              <a:ext cx="6876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BCCE385-2370-4155-9797-3BE5658E138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59408" y="5120548"/>
              <a:ext cx="687632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3710B33A-635E-4D20-9F17-F67CE9F330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44400" y="831600"/>
            <a:ext cx="853200" cy="8532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noFill/>
              </a:defRPr>
            </a:lvl1pPr>
            <a:lvl2pPr marL="0" indent="0">
              <a:buNone/>
              <a:defRPr sz="100"/>
            </a:lvl2pPr>
            <a:lvl3pPr marL="0" indent="0">
              <a:buNone/>
              <a:defRPr sz="100"/>
            </a:lvl3pPr>
            <a:lvl4pPr marL="0" indent="0">
              <a:buNone/>
              <a:defRPr sz="100"/>
            </a:lvl4pPr>
            <a:lvl5pPr marL="0" indent="0">
              <a:buNone/>
              <a:defRPr sz="100"/>
            </a:lvl5pPr>
          </a:lstStyle>
          <a:p>
            <a:pPr lvl="0"/>
            <a:r>
              <a:rPr lang="nb-NO"/>
              <a:t>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2CA6C00-A013-416C-8DB8-01E3E7537DF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47961" y="4765827"/>
            <a:ext cx="7307871" cy="196873"/>
          </a:xfrm>
        </p:spPr>
        <p:txBody>
          <a:bodyPr anchor="b" anchorCtr="0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1200">
                <a:latin typeface="+mn-lt"/>
              </a:defRPr>
            </a:lvl2pPr>
            <a:lvl3pPr marL="0" indent="0">
              <a:buNone/>
              <a:defRPr sz="1200">
                <a:latin typeface="+mn-lt"/>
              </a:defRPr>
            </a:lvl3pPr>
            <a:lvl4pPr marL="0" indent="0">
              <a:buNone/>
              <a:defRPr sz="1200">
                <a:latin typeface="+mn-lt"/>
              </a:defRPr>
            </a:lvl4pPr>
            <a:lvl5pPr marL="0" indent="0">
              <a:buNone/>
              <a:defRPr sz="1200">
                <a:latin typeface="+mn-lt"/>
              </a:defRPr>
            </a:lvl5pPr>
          </a:lstStyle>
          <a:p>
            <a:pPr lvl="0"/>
            <a:r>
              <a:rPr lang="nb-NO"/>
              <a:t>Klikk for å legge til dato eller tekst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7D4BDF52-EDE9-4D95-9FC9-1A96237367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8199" y="5008650"/>
            <a:ext cx="7320431" cy="260328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200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b-NO"/>
              <a:t>Klikk for å legge til presentatørens navn eller tekst</a:t>
            </a:r>
          </a:p>
        </p:txBody>
      </p:sp>
    </p:spTree>
    <p:extLst>
      <p:ext uri="{BB962C8B-B14F-4D97-AF65-F5344CB8AC3E}">
        <p14:creationId xmlns:p14="http://schemas.microsoft.com/office/powerpoint/2010/main" val="165495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ckground">
            <a:extLst>
              <a:ext uri="{FF2B5EF4-FFF2-40B4-BE49-F238E27FC236}">
                <a16:creationId xmlns:a16="http://schemas.microsoft.com/office/drawing/2014/main" id="{43FCE1A2-9FD7-4202-AC27-91BF7439858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sp>
        <p:nvSpPr>
          <p:cNvPr id="17" name="text" descr="{&quot;templafy&quot;:{&quot;id&quot;:&quot;288a6e17-3d75-499b-8d45-d5e417dd1ddf&quot;}}" title="UserProfile.Office.PowerPointFooter">
            <a:extLst>
              <a:ext uri="{FF2B5EF4-FFF2-40B4-BE49-F238E27FC236}">
                <a16:creationId xmlns:a16="http://schemas.microsoft.com/office/drawing/2014/main" id="{321458FE-03A3-40CE-B849-C3E86884756D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kern="1200" spc="-30" baseline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© Veidekke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5386B7-21E5-4468-BC72-A4900681E763}"/>
              </a:ext>
            </a:extLst>
          </p:cNvPr>
          <p:cNvGrpSpPr/>
          <p:nvPr userDrawn="1"/>
        </p:nvGrpSpPr>
        <p:grpSpPr>
          <a:xfrm>
            <a:off x="2444525" y="818800"/>
            <a:ext cx="853566" cy="2048908"/>
            <a:chOff x="2444525" y="818800"/>
            <a:chExt cx="712415" cy="204890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12B61EB-78BF-4928-8C30-A37CC86EF2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2867708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FC0673D-92E9-4460-9292-D6ACE8F4C3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0BEA9CE-472A-49B1-A381-8238D0D4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5069" y="1404288"/>
            <a:ext cx="9226930" cy="973151"/>
          </a:xfrm>
        </p:spPr>
        <p:txBody>
          <a:bodyPr/>
          <a:lstStyle>
            <a:lvl1pPr>
              <a:lnSpc>
                <a:spcPct val="83000"/>
              </a:lnSpc>
              <a:defRPr sz="6600"/>
            </a:lvl1pPr>
          </a:lstStyle>
          <a:p>
            <a:r>
              <a:rPr lang="nb-NO"/>
              <a:t>Agenda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44525" y="3477180"/>
            <a:ext cx="8258400" cy="256167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216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400">
                <a:solidFill>
                  <a:schemeClr val="tx1"/>
                </a:solidFill>
              </a:defRPr>
            </a:lvl2pPr>
            <a:lvl3pPr marL="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level23/11tttt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6DD940-8E10-4341-B574-98F1B94C5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7489" y="3477180"/>
            <a:ext cx="679449" cy="256167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spc="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400" spc="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01.</a:t>
            </a:r>
          </a:p>
          <a:p>
            <a:pPr lvl="1"/>
            <a:r>
              <a:rPr lang="nb-NO"/>
              <a:t>2</a:t>
            </a:r>
          </a:p>
        </p:txBody>
      </p:sp>
      <p:sp>
        <p:nvSpPr>
          <p:cNvPr id="20" name="Footer" descr="{&quot;templafy&quot;:{&quot;id&quot;:&quot;de3d1e6b-1c0d-4d9b-86ae-99b3d2b7ae0d&quot;}}" title="Footer">
            <a:extLst>
              <a:ext uri="{FF2B5EF4-FFF2-40B4-BE49-F238E27FC236}">
                <a16:creationId xmlns:a16="http://schemas.microsoft.com/office/drawing/2014/main" id="{6EE9CAC2-11A0-42E1-8CB9-CE66DF49F625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D4D61A-58B7-4B3E-A04C-F1701AB2625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0B48DD-9020-461B-AD29-023E7E00E6D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044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ackground">
            <a:extLst>
              <a:ext uri="{FF2B5EF4-FFF2-40B4-BE49-F238E27FC236}">
                <a16:creationId xmlns:a16="http://schemas.microsoft.com/office/drawing/2014/main" id="{43FCE1A2-9FD7-4202-AC27-91BF74398582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DADA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5386B7-21E5-4468-BC72-A4900681E763}"/>
              </a:ext>
            </a:extLst>
          </p:cNvPr>
          <p:cNvGrpSpPr/>
          <p:nvPr userDrawn="1"/>
        </p:nvGrpSpPr>
        <p:grpSpPr>
          <a:xfrm>
            <a:off x="2444525" y="818800"/>
            <a:ext cx="853566" cy="1229758"/>
            <a:chOff x="2444525" y="818800"/>
            <a:chExt cx="712415" cy="122975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12B61EB-78BF-4928-8C30-A37CC86EF2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2048558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FC0673D-92E9-4460-9292-D6ACE8F4C3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0BEA9CE-472A-49B1-A381-8238D0D4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25069" y="1206589"/>
            <a:ext cx="9226930" cy="973151"/>
          </a:xfrm>
        </p:spPr>
        <p:txBody>
          <a:bodyPr/>
          <a:lstStyle>
            <a:lvl1pPr>
              <a:lnSpc>
                <a:spcPct val="83000"/>
              </a:lnSpc>
              <a:defRPr sz="4400"/>
            </a:lvl1pPr>
          </a:lstStyle>
          <a:p>
            <a:r>
              <a:rPr lang="nb-NO"/>
              <a:t>Agenda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444525" y="2813050"/>
            <a:ext cx="8258400" cy="32258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216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400">
                <a:solidFill>
                  <a:schemeClr val="tx1"/>
                </a:solidFill>
              </a:defRPr>
            </a:lvl2pPr>
            <a:lvl3pPr marL="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3pPr>
            <a:lvl4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4pPr>
            <a:lvl5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6DD940-8E10-4341-B574-98F1B94C5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39" y="2813050"/>
            <a:ext cx="1632000" cy="32258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spc="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400" spc="0" baseline="0">
                <a:solidFill>
                  <a:schemeClr val="tx1"/>
                </a:solidFill>
              </a:defRPr>
            </a:lvl2pPr>
          </a:lstStyle>
          <a:p>
            <a:pPr lvl="0"/>
            <a:r>
              <a:rPr lang="nb-NO"/>
              <a:t>09.00-10.00</a:t>
            </a:r>
          </a:p>
          <a:p>
            <a:pPr lvl="1"/>
            <a:r>
              <a:rPr lang="nb-NO"/>
              <a:t>A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541C28-306F-4B1A-94BD-B51E80FD15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5" name="Footer" descr="{&quot;templafy&quot;:{&quot;id&quot;:&quot;97abf4c1-abbc-47dc-b69c-88a96e766719&quot;}}" title="Footer">
            <a:extLst>
              <a:ext uri="{FF2B5EF4-FFF2-40B4-BE49-F238E27FC236}">
                <a16:creationId xmlns:a16="http://schemas.microsoft.com/office/drawing/2014/main" id="{B616EE8D-9718-4F4E-9102-D1C9842B7EA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2C7DFE2-5155-4259-92C6-0E5F6E3D1CA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89C9CA02-BD4E-4B44-8A13-71D08F4ED35B}" type="datetime3">
              <a:rPr lang="nb-NO" smtClean="0"/>
              <a:t>2021.03.16</a:t>
            </a:fld>
            <a:endParaRPr lang="nb-NO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7C17EF3-DFE3-42DA-919A-3B52AFDD0C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/>
          </a:p>
        </p:txBody>
      </p:sp>
      <p:sp>
        <p:nvSpPr>
          <p:cNvPr id="26" name="Date_GeneralDate" hidden="1">
            <a:extLst>
              <a:ext uri="{FF2B5EF4-FFF2-40B4-BE49-F238E27FC236}">
                <a16:creationId xmlns:a16="http://schemas.microsoft.com/office/drawing/2014/main" id="{F1B95CA8-B641-40EB-A587-D85F377F9C17}"/>
              </a:ext>
            </a:extLst>
          </p:cNvPr>
          <p:cNvSpPr txBox="1">
            <a:spLocks/>
          </p:cNvSpPr>
          <p:nvPr userDrawn="1"/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2021.03.16</a:t>
            </a:fld>
            <a:endParaRPr lang="nb-NO"/>
          </a:p>
        </p:txBody>
      </p:sp>
      <p:sp>
        <p:nvSpPr>
          <p:cNvPr id="15" name="text" descr="{&quot;templafy&quot;:{&quot;id&quot;:&quot;6cb34351-e2f2-49ee-b4a3-06efd4e2020d&quot;}}" title="UserProfile.Office.PowerPointFooter">
            <a:extLst>
              <a:ext uri="{FF2B5EF4-FFF2-40B4-BE49-F238E27FC236}">
                <a16:creationId xmlns:a16="http://schemas.microsoft.com/office/drawing/2014/main" id="{7A6B19AC-9E5E-4C73-9D79-7EDD2F3ADB91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accent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269275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7102832B-FF45-4688-92E8-9D1C96F99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9"/>
            <a:ext cx="1234730" cy="842988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600" spc="-15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02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66851DA-D782-44BB-9636-3DC6F72602BB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DFF235B-B7F1-4A1F-8323-6FE8A2B98DA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0708611-DCD8-46AD-9B6C-54E36C061C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FAC823-8F2F-426F-857B-D7C9F232DC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Footer" descr="{&quot;templafy&quot;:{&quot;id&quot;:&quot;eac73543-cd67-4481-87bc-8b77c05c5645&quot;}}" title="Footer">
            <a:extLst>
              <a:ext uri="{FF2B5EF4-FFF2-40B4-BE49-F238E27FC236}">
                <a16:creationId xmlns:a16="http://schemas.microsoft.com/office/drawing/2014/main" id="{40DF9492-960A-467F-9B9D-AB40F719F608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2" name="text" descr="{&quot;templafy&quot;:{&quot;id&quot;:&quot;50775977-b056-4706-925d-53d4ca0218a6&quot;}}" title="UserProfile.Office.PowerPointFooter">
            <a:extLst>
              <a:ext uri="{FF2B5EF4-FFF2-40B4-BE49-F238E27FC236}">
                <a16:creationId xmlns:a16="http://schemas.microsoft.com/office/drawing/2014/main" id="{EFB7E493-7AD9-44BB-8F08-1B579B54BF31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31985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F04B620-FA5D-4C9D-9D3E-80240B393E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9"/>
            <a:ext cx="1234730" cy="842988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600" spc="-15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02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FB8D51-A2D0-4FFA-A41B-B98735CDCDED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AF124958-D894-4391-8479-A11774632D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D413478-AB2A-48AC-B6EA-622A5387F7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8A406-C229-40F2-A4DF-78C1DC075AE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71DC8-C007-49F9-82B9-ACFEDBFC003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Footer" descr="{&quot;templafy&quot;:{&quot;id&quot;:&quot;1efaa0b3-4526-4750-8d50-f492d550e421&quot;}}" title="Footer">
            <a:extLst>
              <a:ext uri="{FF2B5EF4-FFF2-40B4-BE49-F238E27FC236}">
                <a16:creationId xmlns:a16="http://schemas.microsoft.com/office/drawing/2014/main" id="{79A25A2D-8531-4836-B11D-0B0097969DB2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3" name="text" descr="{&quot;templafy&quot;:{&quot;id&quot;:&quot;55d33c2b-0d2e-412e-8a74-3faf4a2e5f7c&quot;}}" title="UserProfile.Office.PowerPointFooter">
            <a:extLst>
              <a:ext uri="{FF2B5EF4-FFF2-40B4-BE49-F238E27FC236}">
                <a16:creationId xmlns:a16="http://schemas.microsoft.com/office/drawing/2014/main" id="{D9DB5FA8-E458-4B94-91C6-F2BF9DAD1531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238760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7FC3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B6B0CEA4-13B0-4F61-92F2-0AD6329DBD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9"/>
            <a:ext cx="1234730" cy="842988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600" spc="-15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02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9454371-C2D4-4590-9DA6-3BFF80C221B7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2E10A6A-71B2-46C9-B0E1-D0EECF97A1E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4C0A669-330B-44E0-A46E-89FAD87A53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9CA8B0-19EC-40A8-B4E1-4CD7A15793F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4ACF2D-414B-4B65-AD3A-4FBEDA8DA3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Footer" descr="{&quot;templafy&quot;:{&quot;id&quot;:&quot;1a4f71c9-ce1d-4312-b29e-ea5d5aeda773&quot;}}" title="Footer">
            <a:extLst>
              <a:ext uri="{FF2B5EF4-FFF2-40B4-BE49-F238E27FC236}">
                <a16:creationId xmlns:a16="http://schemas.microsoft.com/office/drawing/2014/main" id="{B054D1D4-526B-4F3E-8609-81A7EB778742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3" name="text" descr="{&quot;templafy&quot;:{&quot;id&quot;:&quot;9b504e04-7c71-420b-ac71-c88bc1f551b3&quot;}}" title="UserProfile.Office.PowerPointFooter">
            <a:extLst>
              <a:ext uri="{FF2B5EF4-FFF2-40B4-BE49-F238E27FC236}">
                <a16:creationId xmlns:a16="http://schemas.microsoft.com/office/drawing/2014/main" id="{A723ECAA-DF53-474A-8C7E-275A1D6D688F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bg1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181501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>
            <a:extLst>
              <a:ext uri="{FF2B5EF4-FFF2-40B4-BE49-F238E27FC236}">
                <a16:creationId xmlns:a16="http://schemas.microsoft.com/office/drawing/2014/main" id="{E3F15EBE-5A71-4B4C-AEDC-27C8E3F3BA03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DD5240-395F-4C26-B757-564610DD49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9"/>
            <a:ext cx="1234730" cy="842988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600" spc="-15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02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03FD29-7062-4C1A-B7A5-3B85381D7F44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F7BB17D-DEC5-46E0-B14A-14487FC7D3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D6E8990-AC04-410A-A2DA-BA02A20BB9B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2A4C4-FB48-4083-BD00-9630968865A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225B9-CE17-4404-891D-DF64BEE8E6E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6" name="Footer" descr="{&quot;templafy&quot;:{&quot;id&quot;:&quot;12c0e5e3-658c-4b7b-b3dc-90346ee8d6e4&quot;}}" title="Footer">
            <a:extLst>
              <a:ext uri="{FF2B5EF4-FFF2-40B4-BE49-F238E27FC236}">
                <a16:creationId xmlns:a16="http://schemas.microsoft.com/office/drawing/2014/main" id="{3A0F9449-5D74-4827-B139-0CA585B03CA7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2" name="text" descr="{&quot;templafy&quot;:{&quot;id&quot;:&quot;3d01566d-ecb5-4de1-baf5-39f5ebdb5260&quot;}}" title="UserProfile.Office.PowerPointFooter">
            <a:extLst>
              <a:ext uri="{FF2B5EF4-FFF2-40B4-BE49-F238E27FC236}">
                <a16:creationId xmlns:a16="http://schemas.microsoft.com/office/drawing/2014/main" id="{061320F6-2C30-45DF-BF49-67EAE7CA5FE7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3366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1566C0-5E8D-4081-9392-B5FBCF30A89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8500" y="2222368"/>
            <a:ext cx="7318000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6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DD5240-395F-4C26-B757-564610DD49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3943" y="1404289"/>
            <a:ext cx="1234730" cy="842988"/>
          </a:xfrm>
        </p:spPr>
        <p:txBody>
          <a:bodyPr wrap="square">
            <a:spAutoFit/>
          </a:bodyPr>
          <a:lstStyle>
            <a:lvl1pPr marL="0" indent="0" algn="ctr">
              <a:lnSpc>
                <a:spcPct val="83000"/>
              </a:lnSpc>
              <a:spcBef>
                <a:spcPts val="0"/>
              </a:spcBef>
              <a:buNone/>
              <a:defRPr sz="6600" spc="-15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83000"/>
              </a:lnSpc>
              <a:spcBef>
                <a:spcPts val="0"/>
              </a:spcBef>
              <a:buNone/>
              <a:defRPr sz="13800">
                <a:solidFill>
                  <a:schemeClr val="bg1"/>
                </a:solidFill>
              </a:defRPr>
            </a:lvl2pPr>
          </a:lstStyle>
          <a:p>
            <a:pPr lvl="0"/>
            <a:r>
              <a:rPr lang="nb-NO"/>
              <a:t>02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03FD29-7062-4C1A-B7A5-3B85381D7F44}"/>
              </a:ext>
            </a:extLst>
          </p:cNvPr>
          <p:cNvGrpSpPr/>
          <p:nvPr userDrawn="1"/>
        </p:nvGrpSpPr>
        <p:grpSpPr>
          <a:xfrm>
            <a:off x="2444525" y="818800"/>
            <a:ext cx="853566" cy="5208657"/>
            <a:chOff x="2444525" y="818800"/>
            <a:chExt cx="712415" cy="520865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F7BB17D-DEC5-46E0-B14A-14487FC7D3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6027457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D6E8990-AC04-410A-A2DA-BA02A20BB9B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444525" y="818800"/>
              <a:ext cx="7124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1225B9-CE17-4404-891D-DF64BEE8E6E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Footer" descr="{&quot;templafy&quot;:{&quot;id&quot;:&quot;2737993e-d453-4eeb-8a42-7eec016f32b8&quot;}}" title="Footer">
            <a:extLst>
              <a:ext uri="{FF2B5EF4-FFF2-40B4-BE49-F238E27FC236}">
                <a16:creationId xmlns:a16="http://schemas.microsoft.com/office/drawing/2014/main" id="{2F53A127-2C2A-4E59-8709-FF2564B44524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8" name="Date Placeholder 4" hidden="1">
            <a:extLst>
              <a:ext uri="{FF2B5EF4-FFF2-40B4-BE49-F238E27FC236}">
                <a16:creationId xmlns:a16="http://schemas.microsoft.com/office/drawing/2014/main" id="{94A247E6-EC09-44C8-A2FF-14B06619FDD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89C9CA02-BD4E-4B44-8A13-71D08F4ED35B}" type="datetime3">
              <a:rPr lang="nb-NO" smtClean="0"/>
              <a:t>2021.03.16</a:t>
            </a:fld>
            <a:endParaRPr lang="nb-NO"/>
          </a:p>
        </p:txBody>
      </p:sp>
      <p:sp>
        <p:nvSpPr>
          <p:cNvPr id="19" name="Footer Placeholder 5" hidden="1">
            <a:extLst>
              <a:ext uri="{FF2B5EF4-FFF2-40B4-BE49-F238E27FC236}">
                <a16:creationId xmlns:a16="http://schemas.microsoft.com/office/drawing/2014/main" id="{45720448-EB72-4738-B0F9-8F2BB10073E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/>
          </a:p>
        </p:txBody>
      </p:sp>
      <p:sp>
        <p:nvSpPr>
          <p:cNvPr id="20" name="Date_GeneralDate" hidden="1">
            <a:extLst>
              <a:ext uri="{FF2B5EF4-FFF2-40B4-BE49-F238E27FC236}">
                <a16:creationId xmlns:a16="http://schemas.microsoft.com/office/drawing/2014/main" id="{8324F07B-BE1A-4A1D-8CB8-849A1DA5F4EF}"/>
              </a:ext>
            </a:extLst>
          </p:cNvPr>
          <p:cNvSpPr txBox="1">
            <a:spLocks/>
          </p:cNvSpPr>
          <p:nvPr userDrawn="1"/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2021.03.16</a:t>
            </a:fld>
            <a:endParaRPr lang="nb-NO"/>
          </a:p>
        </p:txBody>
      </p:sp>
      <p:sp>
        <p:nvSpPr>
          <p:cNvPr id="16" name="Text Placeholder 32">
            <a:extLst>
              <a:ext uri="{FF2B5EF4-FFF2-40B4-BE49-F238E27FC236}">
                <a16:creationId xmlns:a16="http://schemas.microsoft.com/office/drawing/2014/main" id="{926877D1-03CC-4ED4-8767-8008927C33B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470097" y="6362831"/>
            <a:ext cx="1180566" cy="124048"/>
          </a:xfrm>
        </p:spPr>
        <p:txBody>
          <a:bodyPr/>
          <a:lstStyle>
            <a:lvl1pPr marL="0" indent="0" algn="r">
              <a:spcAft>
                <a:spcPts val="0"/>
              </a:spcAft>
              <a:buNone/>
              <a:defRPr sz="800" b="1">
                <a:solidFill>
                  <a:schemeClr val="tx2"/>
                </a:solidFill>
                <a:latin typeface="+mn-lt"/>
              </a:defRPr>
            </a:lvl1pPr>
            <a:lvl2pPr marL="0" indent="0" algn="r">
              <a:spcAft>
                <a:spcPts val="0"/>
              </a:spcAft>
              <a:buNone/>
              <a:defRPr sz="800" b="1">
                <a:solidFill>
                  <a:schemeClr val="bg1"/>
                </a:solidFill>
                <a:latin typeface="+mn-lt"/>
              </a:defRPr>
            </a:lvl2pPr>
            <a:lvl3pPr marL="0" indent="0" algn="r">
              <a:buNone/>
              <a:defRPr sz="800" b="1">
                <a:solidFill>
                  <a:schemeClr val="bg1"/>
                </a:solidFill>
                <a:latin typeface="+mn-lt"/>
              </a:defRPr>
            </a:lvl3pPr>
            <a:lvl4pPr marL="0" indent="0" algn="r">
              <a:buNone/>
              <a:defRPr sz="800" b="1">
                <a:solidFill>
                  <a:schemeClr val="bg1"/>
                </a:solidFill>
                <a:latin typeface="+mn-lt"/>
              </a:defRPr>
            </a:lvl4pPr>
            <a:lvl5pPr marL="0" indent="0" algn="r">
              <a:buNone/>
              <a:defRPr sz="8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Sett in: © Veidekke</a:t>
            </a:r>
          </a:p>
        </p:txBody>
      </p:sp>
    </p:spTree>
    <p:extLst>
      <p:ext uri="{BB962C8B-B14F-4D97-AF65-F5344CB8AC3E}">
        <p14:creationId xmlns:p14="http://schemas.microsoft.com/office/powerpoint/2010/main" val="57521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79061-50A7-45F9-BCF6-F9C3A913E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56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1"/>
            <a:ext cx="11112000" cy="547197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9"/>
            <a:ext cx="11101206" cy="3887411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631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3A86C569-A753-4845-BB5A-F47C04F8589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A79061-50A7-45F9-BCF6-F9C3A913E9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29206" y="1328766"/>
            <a:ext cx="11112000" cy="547426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9"/>
            <a:ext cx="11101206" cy="3887411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4" name="Footer" descr="{&quot;templafy&quot;:{&quot;id&quot;:&quot;be0f075c-d71c-41cf-9f02-d7b9d795d163&quot;}}" title="Footer">
            <a:extLst>
              <a:ext uri="{FF2B5EF4-FFF2-40B4-BE49-F238E27FC236}">
                <a16:creationId xmlns:a16="http://schemas.microsoft.com/office/drawing/2014/main" id="{432D8BFA-FBCC-43DE-9339-70AA1D179E19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238DC799-3A64-4F6C-B495-DCD1553F0FC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AFFFAA-8463-47B5-AB97-88DEFC26D22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text" descr="{&quot;templafy&quot;:{&quot;id&quot;:&quot;efe0353c-b784-4def-afc1-6dc33fedb89a&quot;}}" title="UserProfile.Office.PowerPointFooter">
            <a:extLst>
              <a:ext uri="{FF2B5EF4-FFF2-40B4-BE49-F238E27FC236}">
                <a16:creationId xmlns:a16="http://schemas.microsoft.com/office/drawing/2014/main" id="{EF129192-7926-4D66-9B99-17E8149AA183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276532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270801"/>
            <a:ext cx="5659437" cy="4642637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99188" y="1268413"/>
            <a:ext cx="5657452" cy="4645025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652318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4497D107-1CE6-4741-87C5-87D60BB71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91ADC229-391A-416D-BBC1-AB8E6E72B2A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35240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81613" y="2151438"/>
            <a:ext cx="6370386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FD52F3-3D07-4405-A309-88A2C922143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8C7AD-77F6-49A8-8B9B-586659970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025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, to spalter (A)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E9C22321-DA67-4F5F-9E82-FEAA47245945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497D107-1CE6-4741-87C5-87D60BB71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91ADC229-391A-416D-BBC1-AB8E6E72B2A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35240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281613" y="2151438"/>
            <a:ext cx="6370386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FD52F3-3D07-4405-A309-88A2C922143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8C7AD-77F6-49A8-8B9B-586659970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Footer" descr="{&quot;templafy&quot;:{&quot;id&quot;:&quot;df2fda15-7f81-4357-86a5-015d6e6df9c4&quot;}}" title="Footer">
            <a:extLst>
              <a:ext uri="{FF2B5EF4-FFF2-40B4-BE49-F238E27FC236}">
                <a16:creationId xmlns:a16="http://schemas.microsoft.com/office/drawing/2014/main" id="{3B48EDFC-4FEF-487E-98DD-4792D55D7186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1" name="text" descr="{&quot;templafy&quot;:{&quot;id&quot;:&quot;f3d04c1a-6c05-4f5b-ba36-bbede24e24d9&quot;}}" title="UserProfile.Office.PowerPointFooter">
            <a:extLst>
              <a:ext uri="{FF2B5EF4-FFF2-40B4-BE49-F238E27FC236}">
                <a16:creationId xmlns:a16="http://schemas.microsoft.com/office/drawing/2014/main" id="{B223A5B4-8A40-4D14-B7B4-8FAEDD09FC69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28419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63688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28000" y="2151438"/>
            <a:ext cx="3523999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885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, to spalter (B)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77828F90-1A18-4178-9C13-BB10BA2B7A0E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63695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28001" y="2151438"/>
            <a:ext cx="3523998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Footer" descr="{&quot;templafy&quot;:{&quot;id&quot;:&quot;5ba7f500-221f-49fd-85ec-58cac72d2fbf&quot;}}" title="Footer">
            <a:extLst>
              <a:ext uri="{FF2B5EF4-FFF2-40B4-BE49-F238E27FC236}">
                <a16:creationId xmlns:a16="http://schemas.microsoft.com/office/drawing/2014/main" id="{5C489C4B-D9E5-4618-8B05-066691A72F93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1" name="text" descr="{&quot;templafy&quot;:{&quot;id&quot;:&quot;ce161792-09bf-4587-b3e7-d82855e3bdc6&quot;}}" title="UserProfile.Office.PowerPointFooter">
            <a:extLst>
              <a:ext uri="{FF2B5EF4-FFF2-40B4-BE49-F238E27FC236}">
                <a16:creationId xmlns:a16="http://schemas.microsoft.com/office/drawing/2014/main" id="{EDD57862-2B00-4991-BB5F-5713CBDEEB77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322900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5421001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0938" y="2151438"/>
            <a:ext cx="5421061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64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, to spalter (C)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48B44262-5C0A-41F1-B997-5A84ABAB14DD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5421001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0938" y="2151438"/>
            <a:ext cx="5421061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Footer" descr="{&quot;templafy&quot;:{&quot;id&quot;:&quot;c934b807-df40-4c8a-b6b1-fc597ba78f46&quot;}}" title="Footer">
            <a:extLst>
              <a:ext uri="{FF2B5EF4-FFF2-40B4-BE49-F238E27FC236}">
                <a16:creationId xmlns:a16="http://schemas.microsoft.com/office/drawing/2014/main" id="{F82FA47A-D5CE-46DF-B4FD-D851A093E851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1" name="text" descr="{&quot;templafy&quot;:{&quot;id&quot;:&quot;2137b0f5-f2a6-4edf-bd13-d442a71ae760&quot;}}" title="UserProfile.Office.PowerPointFooter">
            <a:extLst>
              <a:ext uri="{FF2B5EF4-FFF2-40B4-BE49-F238E27FC236}">
                <a16:creationId xmlns:a16="http://schemas.microsoft.com/office/drawing/2014/main" id="{36270F95-ADBE-4614-AC07-FFB45D7942B9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35866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fakta bok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7316538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75793" y="2151438"/>
            <a:ext cx="2576206" cy="3887412"/>
          </a:xfrm>
        </p:spPr>
        <p:txBody>
          <a:bodyPr tIns="180000" bIns="180000"/>
          <a:lstStyle>
            <a:lvl1pPr marL="0" indent="0">
              <a:buFont typeface="Arial" panose="020B0604020202020204" pitchFamily="34" charset="0"/>
              <a:buChar char="​"/>
              <a:defRPr b="1" i="0" cap="all" baseline="0"/>
            </a:lvl1pPr>
            <a:lvl2pPr marL="0" indent="0">
              <a:buFont typeface="Arial" panose="020B0604020202020204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Arial" panose="020B0604020202020204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  <a:p>
            <a:pPr lvl="5"/>
            <a:r>
              <a:rPr lang="nb-NO"/>
              <a:t>6</a:t>
            </a:r>
          </a:p>
          <a:p>
            <a:pPr lvl="6"/>
            <a:r>
              <a:rPr lang="nb-NO"/>
              <a:t>7</a:t>
            </a:r>
          </a:p>
          <a:p>
            <a:pPr lvl="7"/>
            <a:r>
              <a:rPr lang="nb-NO"/>
              <a:t>8</a:t>
            </a:r>
          </a:p>
          <a:p>
            <a:pPr lvl="8"/>
            <a:r>
              <a:rPr lang="nb-NO"/>
              <a:t>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BEBBD0-9A7B-437F-A74B-9A91EE1DB549}"/>
              </a:ext>
            </a:extLst>
          </p:cNvPr>
          <p:cNvCxnSpPr>
            <a:cxnSpLocks/>
          </p:cNvCxnSpPr>
          <p:nvPr userDrawn="1"/>
        </p:nvCxnSpPr>
        <p:spPr>
          <a:xfrm>
            <a:off x="9075793" y="6013723"/>
            <a:ext cx="85356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C58E87-7D0F-4043-888A-A24EB643DD9E}"/>
              </a:ext>
            </a:extLst>
          </p:cNvPr>
          <p:cNvCxnSpPr>
            <a:cxnSpLocks/>
          </p:cNvCxnSpPr>
          <p:nvPr userDrawn="1"/>
        </p:nvCxnSpPr>
        <p:spPr>
          <a:xfrm>
            <a:off x="9075793" y="2144986"/>
            <a:ext cx="85356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9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fakta boks (A)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200075AB-5E51-4216-9B23-1950AB36E9CB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63688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075793" y="2151438"/>
            <a:ext cx="2576206" cy="3887412"/>
          </a:xfrm>
        </p:spPr>
        <p:txBody>
          <a:bodyPr tIns="180000" bIns="180000"/>
          <a:lstStyle>
            <a:lvl1pPr marL="0" indent="0">
              <a:buFont typeface="Arial" panose="020B0604020202020204" pitchFamily="34" charset="0"/>
              <a:buChar char="​"/>
              <a:defRPr b="1" i="0" cap="all" baseline="0"/>
            </a:lvl1pPr>
            <a:lvl2pPr marL="0" indent="0">
              <a:buFont typeface="Arial" panose="020B0604020202020204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Arial" panose="020B0604020202020204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  <a:p>
            <a:pPr lvl="5"/>
            <a:r>
              <a:rPr lang="nb-NO"/>
              <a:t>6</a:t>
            </a:r>
          </a:p>
          <a:p>
            <a:pPr lvl="6"/>
            <a:r>
              <a:rPr lang="nb-NO"/>
              <a:t>7</a:t>
            </a:r>
          </a:p>
          <a:p>
            <a:pPr lvl="7"/>
            <a:r>
              <a:rPr lang="nb-NO"/>
              <a:t>8</a:t>
            </a:r>
          </a:p>
          <a:p>
            <a:pPr lvl="8"/>
            <a:r>
              <a:rPr lang="nb-NO"/>
              <a:t>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2BEBBD0-9A7B-437F-A74B-9A91EE1DB549}"/>
              </a:ext>
            </a:extLst>
          </p:cNvPr>
          <p:cNvCxnSpPr>
            <a:cxnSpLocks/>
          </p:cNvCxnSpPr>
          <p:nvPr userDrawn="1"/>
        </p:nvCxnSpPr>
        <p:spPr>
          <a:xfrm>
            <a:off x="9075793" y="6013723"/>
            <a:ext cx="85356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6C58E87-7D0F-4043-888A-A24EB643DD9E}"/>
              </a:ext>
            </a:extLst>
          </p:cNvPr>
          <p:cNvCxnSpPr>
            <a:cxnSpLocks/>
          </p:cNvCxnSpPr>
          <p:nvPr userDrawn="1"/>
        </p:nvCxnSpPr>
        <p:spPr>
          <a:xfrm>
            <a:off x="9075793" y="2144986"/>
            <a:ext cx="85356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ooter" descr="{&quot;templafy&quot;:{&quot;id&quot;:&quot;92d144e8-5929-48eb-9390-c46f7519aefa&quot;}}" title="Footer">
            <a:extLst>
              <a:ext uri="{FF2B5EF4-FFF2-40B4-BE49-F238E27FC236}">
                <a16:creationId xmlns:a16="http://schemas.microsoft.com/office/drawing/2014/main" id="{3620975E-6CBC-4B21-93F4-4871BB24DA40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4" name="text" descr="{&quot;templafy&quot;:{&quot;id&quot;:&quot;4bfa256b-b0c1-4c8f-8f6c-9e53ebc24f02&quot;}}" title="UserProfile.Office.PowerPointFooter">
            <a:extLst>
              <a:ext uri="{FF2B5EF4-FFF2-40B4-BE49-F238E27FC236}">
                <a16:creationId xmlns:a16="http://schemas.microsoft.com/office/drawing/2014/main" id="{C7AEF7A8-CFA3-4C54-A21A-89332CE60B3A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58930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+ fakta bok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7316538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75793" y="2151438"/>
            <a:ext cx="2576206" cy="3887412"/>
          </a:xfrm>
          <a:solidFill>
            <a:schemeClr val="bg2"/>
          </a:solidFill>
        </p:spPr>
        <p:txBody>
          <a:bodyPr lIns="180000" tIns="180000" rIns="180000" bIns="180000">
            <a:noAutofit/>
          </a:bodyPr>
          <a:lstStyle>
            <a:lvl1pPr marL="0" indent="0">
              <a:buFont typeface="Arial" panose="020B0604020202020204" pitchFamily="34" charset="0"/>
              <a:buNone/>
              <a:defRPr b="1" i="0" cap="all" baseline="0"/>
            </a:lvl1pPr>
            <a:lvl2pPr marL="0" indent="0">
              <a:buFont typeface="Arial" panose="020B0604020202020204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Arial" panose="020B0604020202020204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legge til tekst, endre bak-grunnsfarge: form fylle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  <a:p>
            <a:pPr lvl="5"/>
            <a:r>
              <a:rPr lang="nb-NO"/>
              <a:t>6</a:t>
            </a:r>
          </a:p>
          <a:p>
            <a:pPr lvl="6"/>
            <a:r>
              <a:rPr lang="nb-NO"/>
              <a:t>7</a:t>
            </a:r>
          </a:p>
          <a:p>
            <a:pPr lvl="7"/>
            <a:r>
              <a:rPr lang="nb-NO"/>
              <a:t>8</a:t>
            </a:r>
          </a:p>
          <a:p>
            <a:pPr lvl="8"/>
            <a:r>
              <a:rPr lang="nb-NO"/>
              <a:t>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016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1" y="2151437"/>
            <a:ext cx="35240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33876" y="2151437"/>
            <a:ext cx="3522662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128001" y="2151437"/>
            <a:ext cx="3522662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575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F40E4F7-C68D-45DF-B34A-50985A7E7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3" y="1268412"/>
            <a:ext cx="11522208" cy="4644347"/>
          </a:xfrm>
        </p:spPr>
        <p:txBody>
          <a:bodyPr/>
          <a:lstStyle/>
          <a:p>
            <a:pPr lvl="0"/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edit</a:t>
            </a:r>
            <a:r>
              <a:rPr lang="nb-NO" noProof="0"/>
              <a:t> Master </a:t>
            </a:r>
            <a:r>
              <a:rPr lang="nb-NO" noProof="0" err="1"/>
              <a:t>text</a:t>
            </a:r>
            <a:r>
              <a:rPr lang="nb-NO" noProof="0"/>
              <a:t> styles</a:t>
            </a:r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3509260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, tre spalter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ackground">
            <a:extLst>
              <a:ext uri="{FF2B5EF4-FFF2-40B4-BE49-F238E27FC236}">
                <a16:creationId xmlns:a16="http://schemas.microsoft.com/office/drawing/2014/main" id="{6DBA3C6A-93FF-494C-A842-271636D4064A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1" y="2151437"/>
            <a:ext cx="35240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33876" y="2151437"/>
            <a:ext cx="3522662" cy="3887412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8128001" y="2151437"/>
            <a:ext cx="3522662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0" name="Footer" descr="{&quot;templafy&quot;:{&quot;id&quot;:&quot;d1308f9f-bdc1-4037-b3b8-c12948684f57&quot;}}" title="Footer">
            <a:extLst>
              <a:ext uri="{FF2B5EF4-FFF2-40B4-BE49-F238E27FC236}">
                <a16:creationId xmlns:a16="http://schemas.microsoft.com/office/drawing/2014/main" id="{615E8A53-D6B2-4833-9C2A-887A992E454F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3" name="text" descr="{&quot;templafy&quot;:{&quot;id&quot;:&quot;e9232b1e-1cab-4aff-a466-1ebedd667de1&quot;}}" title="UserProfile.Office.PowerPointFooter">
            <a:extLst>
              <a:ext uri="{FF2B5EF4-FFF2-40B4-BE49-F238E27FC236}">
                <a16:creationId xmlns:a16="http://schemas.microsoft.com/office/drawing/2014/main" id="{4C7CBD60-B69C-4586-94E3-9AF1771F7349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42947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fi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1" y="2151437"/>
            <a:ext cx="2575499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85500" y="2151437"/>
            <a:ext cx="2575500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1000" y="2151437"/>
            <a:ext cx="2574863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076500" y="2151437"/>
            <a:ext cx="2575499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4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, fire spalter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0D7838D4-F8B3-48B6-99CC-0FDE7D361CC7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1" y="2151437"/>
            <a:ext cx="2575499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85500" y="2151437"/>
            <a:ext cx="2575500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6231000" y="2151437"/>
            <a:ext cx="2574863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9076500" y="2151437"/>
            <a:ext cx="2575499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Footer" descr="{&quot;templafy&quot;:{&quot;id&quot;:&quot;b042aee6-c2c7-4803-8050-7e779b931f94&quot;}}" title="Footer">
            <a:extLst>
              <a:ext uri="{FF2B5EF4-FFF2-40B4-BE49-F238E27FC236}">
                <a16:creationId xmlns:a16="http://schemas.microsoft.com/office/drawing/2014/main" id="{071FBD23-7CC3-4A80-98A4-4A0ADB879AC7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sp>
        <p:nvSpPr>
          <p:cNvPr id="13" name="text" descr="{&quot;templafy&quot;:{&quot;id&quot;:&quot;f866c525-959b-4a5e-a51f-afc02ceae9a2&quot;}}" title="UserProfile.Office.PowerPointFooter">
            <a:extLst>
              <a:ext uri="{FF2B5EF4-FFF2-40B4-BE49-F238E27FC236}">
                <a16:creationId xmlns:a16="http://schemas.microsoft.com/office/drawing/2014/main" id="{C7DB33A8-BCC2-45AC-B555-3C8CE12A3FE4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321588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seks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751" y="2151437"/>
            <a:ext cx="1627188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435902" y="2151437"/>
            <a:ext cx="1628098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3875" y="2151437"/>
            <a:ext cx="1625600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0938" y="2151437"/>
            <a:ext cx="1625600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FB7AF45-BB78-40B9-9780-915A1F4D8B4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127999" y="2151437"/>
            <a:ext cx="1625599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FE745FF-4C9E-4827-9457-E8D6757C5D8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0015605" y="2151437"/>
            <a:ext cx="1625600" cy="3888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25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seks spalter lyse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37774A00-4ABD-41AB-A232-441760FB6D22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4CBB729-1CE6-4055-A69A-5EAA83911F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11106977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B6B99C1D-687C-45BA-8C26-A03FBE48FA7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11112000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751" y="2151437"/>
            <a:ext cx="1627188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435902" y="2151437"/>
            <a:ext cx="1628098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3875" y="2151437"/>
            <a:ext cx="1625600" cy="3887413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230938" y="2151437"/>
            <a:ext cx="1625600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</a:t>
            </a:r>
            <a:r>
              <a:rPr lang="nb-NO" err="1"/>
              <a:t>text</a:t>
            </a:r>
            <a:r>
              <a:rPr lang="nb-NO"/>
              <a:t> styles</a:t>
            </a:r>
          </a:p>
          <a:p>
            <a:pPr lvl="1"/>
            <a:r>
              <a:rPr lang="nb-NO"/>
              <a:t>Second </a:t>
            </a:r>
            <a:r>
              <a:rPr lang="nb-NO" err="1"/>
              <a:t>level</a:t>
            </a:r>
            <a:endParaRPr lang="nb-NO"/>
          </a:p>
          <a:p>
            <a:pPr lvl="2"/>
            <a:r>
              <a:rPr lang="nb-NO"/>
              <a:t>Third </a:t>
            </a:r>
            <a:r>
              <a:rPr lang="nb-NO" err="1"/>
              <a:t>level</a:t>
            </a:r>
            <a:endParaRPr lang="nb-NO"/>
          </a:p>
          <a:p>
            <a:pPr lvl="3"/>
            <a:r>
              <a:rPr lang="nb-NO" err="1"/>
              <a:t>Fourth</a:t>
            </a:r>
            <a:r>
              <a:rPr lang="nb-NO"/>
              <a:t> </a:t>
            </a:r>
            <a:r>
              <a:rPr lang="nb-NO" err="1"/>
              <a:t>level</a:t>
            </a:r>
            <a:endParaRPr lang="nb-NO"/>
          </a:p>
          <a:p>
            <a:pPr lvl="4"/>
            <a:r>
              <a:rPr lang="nb-NO"/>
              <a:t>Fifth </a:t>
            </a:r>
            <a:r>
              <a:rPr lang="nb-NO" err="1"/>
              <a:t>level</a:t>
            </a:r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FB7AF45-BB78-40B9-9780-915A1F4D8B43}"/>
              </a:ext>
            </a:extLst>
          </p:cNvPr>
          <p:cNvSpPr>
            <a:spLocks noGrp="1"/>
          </p:cNvSpPr>
          <p:nvPr>
            <p:ph sz="quarter" idx="29"/>
          </p:nvPr>
        </p:nvSpPr>
        <p:spPr>
          <a:xfrm>
            <a:off x="8127999" y="2151437"/>
            <a:ext cx="1625599" cy="3887412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tabLst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FE745FF-4C9E-4827-9457-E8D6757C5D89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10015605" y="2151437"/>
            <a:ext cx="1625600" cy="3888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400" b="1" i="0" cap="all" baseline="0"/>
            </a:lvl1pPr>
            <a:lvl2pPr marL="0" indent="0">
              <a:buFont typeface="Arial" panose="020B0604020202020204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Arial" panose="020B0604020202020204" pitchFamily="34" charset="0"/>
              <a:buChar char="•"/>
              <a:defRPr sz="1000"/>
            </a:lvl4pPr>
            <a:lvl5pPr>
              <a:defRPr sz="1000"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5" name="text" descr="{&quot;templafy&quot;:{&quot;id&quot;:&quot;ff9ca424-8506-4669-a63b-b54c79e47c36&quot;}}" title="UserProfile.Office.PowerPointFooter">
            <a:extLst>
              <a:ext uri="{FF2B5EF4-FFF2-40B4-BE49-F238E27FC236}">
                <a16:creationId xmlns:a16="http://schemas.microsoft.com/office/drawing/2014/main" id="{3DC8C75B-6120-4C40-9690-FEE7248C211C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316922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0746" y="0"/>
            <a:ext cx="3519917" cy="6861600"/>
          </a:xfrm>
          <a:solidFill>
            <a:srgbClr val="DADADA"/>
          </a:solidFill>
        </p:spPr>
        <p:txBody>
          <a:bodyPr tIns="79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2151437"/>
            <a:ext cx="6639500" cy="3887413"/>
          </a:xfrm>
        </p:spPr>
        <p:txBody>
          <a:bodyPr/>
          <a:lstStyle/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045A4DE-2A6C-4822-B2C6-F336104F2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8" y="809998"/>
            <a:ext cx="6647288" cy="1066193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13EFC7B1-4E12-43B9-A16A-C7596896DBA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6650294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A50B670C-3B88-4190-9F63-88CC5B0D67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5737" y="6328800"/>
            <a:ext cx="2033589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12" name="Footer" descr="{&quot;templafy&quot;:{&quot;id&quot;:&quot;3f8ba798-7f52-4fbd-9fb3-fffd9e7c2eb1&quot;}}" title="Footer">
            <a:extLst>
              <a:ext uri="{FF2B5EF4-FFF2-40B4-BE49-F238E27FC236}">
                <a16:creationId xmlns:a16="http://schemas.microsoft.com/office/drawing/2014/main" id="{6C8B1620-1D6E-460A-8E44-8272963F3788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1001" y="0"/>
            <a:ext cx="3522600" cy="6858000"/>
          </a:xfrm>
          <a:solidFill>
            <a:srgbClr val="DADADA"/>
          </a:solidFill>
        </p:spPr>
        <p:txBody>
          <a:bodyPr tIns="792000"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244242-244B-4619-BE4A-8734B32287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4243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4481267" cy="10656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6B256BC-8623-405E-B5A5-BD57E7D67C0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4483294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tx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1" y="2151437"/>
            <a:ext cx="4472500" cy="388741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  <a:p>
            <a:pPr lvl="5"/>
            <a:r>
              <a:rPr lang="nb-NO"/>
              <a:t>6</a:t>
            </a:r>
          </a:p>
          <a:p>
            <a:pPr lvl="6"/>
            <a:r>
              <a:rPr lang="nb-NO"/>
              <a:t>7</a:t>
            </a:r>
          </a:p>
          <a:p>
            <a:pPr lvl="7"/>
            <a:r>
              <a:rPr lang="nb-NO"/>
              <a:t>8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23602" y="2151437"/>
            <a:ext cx="1627062" cy="1995487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200"/>
            </a:lvl1pPr>
            <a:lvl2pPr marL="215900" indent="-215900">
              <a:defRPr sz="1200"/>
            </a:lvl2pPr>
            <a:lvl3pPr marL="432000">
              <a:defRPr sz="1200"/>
            </a:lvl3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CA4AB-8788-4366-86A5-B641CA8437F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F8AE0-C735-4F0C-91CE-1B419C6EE64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925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9753599" cy="6861600"/>
          </a:xfrm>
          <a:solidFill>
            <a:srgbClr val="DADADA"/>
          </a:solidFill>
        </p:spPr>
        <p:txBody>
          <a:bodyPr tIns="792000" anchor="ctr" anchorCtr="0"/>
          <a:lstStyle>
            <a:lvl1pPr marL="0" indent="0" algn="ctr">
              <a:buNone/>
              <a:defRPr/>
            </a:lvl1pPr>
          </a:lstStyle>
          <a:p>
            <a:r>
              <a:rPr lang="nb-NO" noProof="1"/>
              <a:t>Klikk på plassholderen og lim inn bilde via Fotoware-ikonet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7" y="809998"/>
            <a:ext cx="7325481" cy="10661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6B256BC-8623-405E-B5A5-BD57E7D67C0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7328794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23476" y="2151437"/>
            <a:ext cx="1627188" cy="1995487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200"/>
            </a:lvl1pPr>
            <a:lvl2pPr marL="215900" indent="-215900">
              <a:defRPr sz="1200"/>
            </a:lvl2pPr>
            <a:lvl3pPr marL="432000">
              <a:defRPr sz="1200"/>
            </a:lvl3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F4AB5F4-226E-4A21-BC18-2748C07FE3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09500" y="6328800"/>
            <a:ext cx="2309960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79FDFDE-C4D5-4BA3-9374-79CDD76FA9A8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56BC7627-72EB-4719-85A4-6E0E923BF52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2" name="Footer" descr="{&quot;templafy&quot;:{&quot;id&quot;:&quot;1cfa937e-724b-4d51-afec-b953fdd257c7&quot;}}" title="Footer">
            <a:extLst>
              <a:ext uri="{FF2B5EF4-FFF2-40B4-BE49-F238E27FC236}">
                <a16:creationId xmlns:a16="http://schemas.microsoft.com/office/drawing/2014/main" id="{AD3385EB-1A8C-44C6-B311-116C443541AF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bg1"/>
              </a:solidFill>
            </a:endParaRPr>
          </a:p>
        </p:txBody>
      </p:sp>
      <p:sp>
        <p:nvSpPr>
          <p:cNvPr id="12" name="text" descr="{&quot;templafy&quot;:{&quot;id&quot;:&quot;9f4d20e8-6fe7-4b75-b4fe-7511f9be85fd&quot;}}" title="UserProfile.Office.PowerPointFooter">
            <a:extLst>
              <a:ext uri="{FF2B5EF4-FFF2-40B4-BE49-F238E27FC236}">
                <a16:creationId xmlns:a16="http://schemas.microsoft.com/office/drawing/2014/main" id="{94A77EA8-E691-44D3-B70F-20B5784A1106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tx2"/>
                </a:solidFill>
                <a:latin typeface="+mj-lt"/>
              </a:rPr>
              <a:t>© Veidekke</a:t>
            </a:r>
          </a:p>
        </p:txBody>
      </p:sp>
    </p:spTree>
    <p:extLst>
      <p:ext uri="{BB962C8B-B14F-4D97-AF65-F5344CB8AC3E}">
        <p14:creationId xmlns:p14="http://schemas.microsoft.com/office/powerpoint/2010/main" val="42244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61600"/>
          </a:xfrm>
          <a:solidFill>
            <a:srgbClr val="DADADA"/>
          </a:solidFill>
        </p:spPr>
        <p:txBody>
          <a:bodyPr tIns="792000" anchor="ctr" anchorCtr="0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936" y="809998"/>
            <a:ext cx="7325481" cy="10661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6B256BC-8623-405E-B5A5-BD57E7D67C0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29206" y="1328400"/>
            <a:ext cx="7328794" cy="5472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>
                <a:solidFill>
                  <a:schemeClr val="bg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23476" y="2151437"/>
            <a:ext cx="1627188" cy="1995487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200">
                <a:solidFill>
                  <a:schemeClr val="bg1"/>
                </a:solidFill>
              </a:defRPr>
            </a:lvl1pPr>
            <a:lvl2pPr marL="215900" indent="-215900">
              <a:defRPr sz="1200">
                <a:solidFill>
                  <a:schemeClr val="bg1"/>
                </a:solidFill>
              </a:defRPr>
            </a:lvl2pPr>
            <a:lvl3pPr marL="432000"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6F4AB5F4-226E-4A21-BC18-2748C07FE38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28001" y="6328800"/>
            <a:ext cx="2303464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1169670C-D311-43E9-A76C-7A14D8B1E0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470097" y="6362831"/>
            <a:ext cx="1180566" cy="124048"/>
          </a:xfrm>
        </p:spPr>
        <p:txBody>
          <a:bodyPr/>
          <a:lstStyle>
            <a:lvl1pPr marL="0" indent="0" algn="r">
              <a:spcAft>
                <a:spcPts val="0"/>
              </a:spcAft>
              <a:buNone/>
              <a:defRPr sz="800" b="1">
                <a:solidFill>
                  <a:schemeClr val="bg1"/>
                </a:solidFill>
                <a:latin typeface="+mn-lt"/>
              </a:defRPr>
            </a:lvl1pPr>
            <a:lvl2pPr marL="0" indent="0" algn="r">
              <a:spcAft>
                <a:spcPts val="0"/>
              </a:spcAft>
              <a:buNone/>
              <a:defRPr sz="800" b="1">
                <a:solidFill>
                  <a:schemeClr val="bg1"/>
                </a:solidFill>
                <a:latin typeface="+mn-lt"/>
              </a:defRPr>
            </a:lvl2pPr>
            <a:lvl3pPr marL="0" indent="0" algn="r">
              <a:buNone/>
              <a:defRPr sz="800" b="1">
                <a:solidFill>
                  <a:schemeClr val="bg1"/>
                </a:solidFill>
                <a:latin typeface="+mn-lt"/>
              </a:defRPr>
            </a:lvl3pPr>
            <a:lvl4pPr marL="0" indent="0" algn="r">
              <a:buNone/>
              <a:defRPr sz="800" b="1">
                <a:solidFill>
                  <a:schemeClr val="bg1"/>
                </a:solidFill>
                <a:latin typeface="+mn-lt"/>
              </a:defRPr>
            </a:lvl4pPr>
            <a:lvl5pPr marL="0" indent="0" algn="r">
              <a:buNone/>
              <a:defRPr sz="800" b="1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/>
              <a:t>Sett in: © Veidekke</a:t>
            </a:r>
          </a:p>
        </p:txBody>
      </p:sp>
      <p:sp>
        <p:nvSpPr>
          <p:cNvPr id="35" name="Footer Placeholder 34">
            <a:extLst>
              <a:ext uri="{FF2B5EF4-FFF2-40B4-BE49-F238E27FC236}">
                <a16:creationId xmlns:a16="http://schemas.microsoft.com/office/drawing/2014/main" id="{B66F3FA6-C28D-4462-909B-3B38F6E6336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570957F8-6AE6-4B9A-AEA5-BA095201A89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893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6788" cy="5228852"/>
          </a:xfrm>
          <a:solidFill>
            <a:srgbClr val="DADADA"/>
          </a:solidFill>
        </p:spPr>
        <p:txBody>
          <a:bodyPr tIns="792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1" y="809998"/>
            <a:ext cx="3522662" cy="5228852"/>
          </a:xfrm>
          <a:solidFill>
            <a:srgbClr val="DADADA"/>
          </a:solidFill>
        </p:spPr>
        <p:txBody>
          <a:bodyPr tIns="1044000" anchor="ctr" anchorCtr="0"/>
          <a:lstStyle>
            <a:lvl1pPr marL="0" indent="0" algn="ctr">
              <a:buNone/>
              <a:defRPr sz="16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1AA6A08-727A-46DD-81F5-0D671522EE5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E25EEA1-6143-4D43-9241-24E11061080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077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51.xml"/><Relationship Id="rId47" Type="http://schemas.openxmlformats.org/officeDocument/2006/relationships/slideLayout" Target="../slideLayouts/slideLayout56.xml"/><Relationship Id="rId50" Type="http://schemas.openxmlformats.org/officeDocument/2006/relationships/slideLayout" Target="../slideLayouts/slideLayout59.xml"/><Relationship Id="rId55" Type="http://schemas.openxmlformats.org/officeDocument/2006/relationships/slideLayout" Target="../slideLayouts/slideLayout64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55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41" Type="http://schemas.openxmlformats.org/officeDocument/2006/relationships/slideLayout" Target="../slideLayouts/slideLayout50.xml"/><Relationship Id="rId54" Type="http://schemas.openxmlformats.org/officeDocument/2006/relationships/slideLayout" Target="../slideLayouts/slideLayout63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40" Type="http://schemas.openxmlformats.org/officeDocument/2006/relationships/slideLayout" Target="../slideLayouts/slideLayout49.xml"/><Relationship Id="rId45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62.xml"/><Relationship Id="rId58" Type="http://schemas.openxmlformats.org/officeDocument/2006/relationships/theme" Target="../theme/theme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49" Type="http://schemas.openxmlformats.org/officeDocument/2006/relationships/slideLayout" Target="../slideLayouts/slideLayout58.xml"/><Relationship Id="rId57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61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52.xml"/><Relationship Id="rId48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65.xml"/><Relationship Id="rId8" Type="http://schemas.openxmlformats.org/officeDocument/2006/relationships/slideLayout" Target="../slideLayouts/slideLayout17.xml"/><Relationship Id="rId51" Type="http://schemas.openxmlformats.org/officeDocument/2006/relationships/slideLayout" Target="../slideLayouts/slideLayout60.xml"/><Relationship Id="rId3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26" Type="http://schemas.openxmlformats.org/officeDocument/2006/relationships/slideLayout" Target="../slideLayouts/slideLayout92.xml"/><Relationship Id="rId39" Type="http://schemas.openxmlformats.org/officeDocument/2006/relationships/slideLayout" Target="../slideLayouts/slideLayout105.xml"/><Relationship Id="rId21" Type="http://schemas.openxmlformats.org/officeDocument/2006/relationships/slideLayout" Target="../slideLayouts/slideLayout87.xml"/><Relationship Id="rId34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108.xml"/><Relationship Id="rId47" Type="http://schemas.openxmlformats.org/officeDocument/2006/relationships/slideLayout" Target="../slideLayouts/slideLayout113.xml"/><Relationship Id="rId50" Type="http://schemas.openxmlformats.org/officeDocument/2006/relationships/slideLayout" Target="../slideLayouts/slideLayout116.xml"/><Relationship Id="rId55" Type="http://schemas.openxmlformats.org/officeDocument/2006/relationships/slideLayout" Target="../slideLayouts/slideLayout121.xml"/><Relationship Id="rId63" Type="http://schemas.openxmlformats.org/officeDocument/2006/relationships/image" Target="../media/image17.emf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5.xml"/><Relationship Id="rId41" Type="http://schemas.openxmlformats.org/officeDocument/2006/relationships/slideLayout" Target="../slideLayouts/slideLayout107.xml"/><Relationship Id="rId54" Type="http://schemas.openxmlformats.org/officeDocument/2006/relationships/slideLayout" Target="../slideLayouts/slideLayout120.xml"/><Relationship Id="rId62" Type="http://schemas.openxmlformats.org/officeDocument/2006/relationships/oleObject" Target="../embeddings/oleObject1.bin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24" Type="http://schemas.openxmlformats.org/officeDocument/2006/relationships/slideLayout" Target="../slideLayouts/slideLayout90.xml"/><Relationship Id="rId32" Type="http://schemas.openxmlformats.org/officeDocument/2006/relationships/slideLayout" Target="../slideLayouts/slideLayout98.xml"/><Relationship Id="rId37" Type="http://schemas.openxmlformats.org/officeDocument/2006/relationships/slideLayout" Target="../slideLayouts/slideLayout103.xml"/><Relationship Id="rId40" Type="http://schemas.openxmlformats.org/officeDocument/2006/relationships/slideLayout" Target="../slideLayouts/slideLayout106.xml"/><Relationship Id="rId45" Type="http://schemas.openxmlformats.org/officeDocument/2006/relationships/slideLayout" Target="../slideLayouts/slideLayout111.xml"/><Relationship Id="rId53" Type="http://schemas.openxmlformats.org/officeDocument/2006/relationships/slideLayout" Target="../slideLayouts/slideLayout119.xml"/><Relationship Id="rId58" Type="http://schemas.openxmlformats.org/officeDocument/2006/relationships/theme" Target="../theme/theme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9.xml"/><Relationship Id="rId28" Type="http://schemas.openxmlformats.org/officeDocument/2006/relationships/slideLayout" Target="../slideLayouts/slideLayout94.xml"/><Relationship Id="rId36" Type="http://schemas.openxmlformats.org/officeDocument/2006/relationships/slideLayout" Target="../slideLayouts/slideLayout102.xml"/><Relationship Id="rId49" Type="http://schemas.openxmlformats.org/officeDocument/2006/relationships/slideLayout" Target="../slideLayouts/slideLayout115.xml"/><Relationship Id="rId57" Type="http://schemas.openxmlformats.org/officeDocument/2006/relationships/slideLayout" Target="../slideLayouts/slideLayout123.xml"/><Relationship Id="rId61" Type="http://schemas.openxmlformats.org/officeDocument/2006/relationships/tags" Target="../tags/tag5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31" Type="http://schemas.openxmlformats.org/officeDocument/2006/relationships/slideLayout" Target="../slideLayouts/slideLayout97.xml"/><Relationship Id="rId44" Type="http://schemas.openxmlformats.org/officeDocument/2006/relationships/slideLayout" Target="../slideLayouts/slideLayout110.xml"/><Relationship Id="rId52" Type="http://schemas.openxmlformats.org/officeDocument/2006/relationships/slideLayout" Target="../slideLayouts/slideLayout118.xml"/><Relationship Id="rId60" Type="http://schemas.openxmlformats.org/officeDocument/2006/relationships/tags" Target="../tags/tag4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8.xml"/><Relationship Id="rId27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6.xml"/><Relationship Id="rId35" Type="http://schemas.openxmlformats.org/officeDocument/2006/relationships/slideLayout" Target="../slideLayouts/slideLayout101.xml"/><Relationship Id="rId43" Type="http://schemas.openxmlformats.org/officeDocument/2006/relationships/slideLayout" Target="../slideLayouts/slideLayout109.xml"/><Relationship Id="rId48" Type="http://schemas.openxmlformats.org/officeDocument/2006/relationships/slideLayout" Target="../slideLayouts/slideLayout114.xml"/><Relationship Id="rId56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74.xml"/><Relationship Id="rId51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99.xml"/><Relationship Id="rId38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112.xml"/><Relationship Id="rId59" Type="http://schemas.openxmlformats.org/officeDocument/2006/relationships/vmlDrawing" Target="../drawings/vmlDrawing1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ags" Target="../tags/tag10.xml"/><Relationship Id="rId2" Type="http://schemas.openxmlformats.org/officeDocument/2006/relationships/slideLayout" Target="../slideLayouts/slideLayout12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tags" Target="../tags/tag9.xml"/><Relationship Id="rId5" Type="http://schemas.openxmlformats.org/officeDocument/2006/relationships/slideLayout" Target="../slideLayouts/slideLayout128.xml"/><Relationship Id="rId15" Type="http://schemas.openxmlformats.org/officeDocument/2006/relationships/image" Target="../media/image1.jpeg"/><Relationship Id="rId10" Type="http://schemas.openxmlformats.org/officeDocument/2006/relationships/vmlDrawing" Target="../drawings/vmlDrawing2.vml"/><Relationship Id="rId4" Type="http://schemas.openxmlformats.org/officeDocument/2006/relationships/slideLayout" Target="../slideLayouts/slideLayout127.xml"/><Relationship Id="rId9" Type="http://schemas.openxmlformats.org/officeDocument/2006/relationships/theme" Target="../theme/theme8.xml"/><Relationship Id="rId14" Type="http://schemas.openxmlformats.org/officeDocument/2006/relationships/image" Target="../media/image17.emf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4.xml"/><Relationship Id="rId18" Type="http://schemas.openxmlformats.org/officeDocument/2006/relationships/slideLayout" Target="../slideLayouts/slideLayout149.xml"/><Relationship Id="rId26" Type="http://schemas.openxmlformats.org/officeDocument/2006/relationships/slideLayout" Target="../slideLayouts/slideLayout157.xml"/><Relationship Id="rId39" Type="http://schemas.openxmlformats.org/officeDocument/2006/relationships/slideLayout" Target="../slideLayouts/slideLayout170.xml"/><Relationship Id="rId21" Type="http://schemas.openxmlformats.org/officeDocument/2006/relationships/slideLayout" Target="../slideLayouts/slideLayout152.xml"/><Relationship Id="rId34" Type="http://schemas.openxmlformats.org/officeDocument/2006/relationships/slideLayout" Target="../slideLayouts/slideLayout165.xml"/><Relationship Id="rId42" Type="http://schemas.openxmlformats.org/officeDocument/2006/relationships/slideLayout" Target="../slideLayouts/slideLayout173.xml"/><Relationship Id="rId47" Type="http://schemas.openxmlformats.org/officeDocument/2006/relationships/slideLayout" Target="../slideLayouts/slideLayout178.xml"/><Relationship Id="rId50" Type="http://schemas.openxmlformats.org/officeDocument/2006/relationships/slideLayout" Target="../slideLayouts/slideLayout181.xml"/><Relationship Id="rId55" Type="http://schemas.openxmlformats.org/officeDocument/2006/relationships/slideLayout" Target="../slideLayouts/slideLayout186.xml"/><Relationship Id="rId63" Type="http://schemas.openxmlformats.org/officeDocument/2006/relationships/vmlDrawing" Target="../drawings/vmlDrawing3.vml"/><Relationship Id="rId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29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24" Type="http://schemas.openxmlformats.org/officeDocument/2006/relationships/slideLayout" Target="../slideLayouts/slideLayout155.xml"/><Relationship Id="rId32" Type="http://schemas.openxmlformats.org/officeDocument/2006/relationships/slideLayout" Target="../slideLayouts/slideLayout163.xml"/><Relationship Id="rId37" Type="http://schemas.openxmlformats.org/officeDocument/2006/relationships/slideLayout" Target="../slideLayouts/slideLayout168.xml"/><Relationship Id="rId40" Type="http://schemas.openxmlformats.org/officeDocument/2006/relationships/slideLayout" Target="../slideLayouts/slideLayout171.xml"/><Relationship Id="rId45" Type="http://schemas.openxmlformats.org/officeDocument/2006/relationships/slideLayout" Target="../slideLayouts/slideLayout176.xml"/><Relationship Id="rId53" Type="http://schemas.openxmlformats.org/officeDocument/2006/relationships/slideLayout" Target="../slideLayouts/slideLayout184.xml"/><Relationship Id="rId58" Type="http://schemas.openxmlformats.org/officeDocument/2006/relationships/slideLayout" Target="../slideLayouts/slideLayout189.xml"/><Relationship Id="rId66" Type="http://schemas.openxmlformats.org/officeDocument/2006/relationships/oleObject" Target="../embeddings/oleObject3.bin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23" Type="http://schemas.openxmlformats.org/officeDocument/2006/relationships/slideLayout" Target="../slideLayouts/slideLayout154.xml"/><Relationship Id="rId28" Type="http://schemas.openxmlformats.org/officeDocument/2006/relationships/slideLayout" Target="../slideLayouts/slideLayout159.xml"/><Relationship Id="rId36" Type="http://schemas.openxmlformats.org/officeDocument/2006/relationships/slideLayout" Target="../slideLayouts/slideLayout167.xml"/><Relationship Id="rId49" Type="http://schemas.openxmlformats.org/officeDocument/2006/relationships/slideLayout" Target="../slideLayouts/slideLayout180.xml"/><Relationship Id="rId57" Type="http://schemas.openxmlformats.org/officeDocument/2006/relationships/slideLayout" Target="../slideLayouts/slideLayout188.xml"/><Relationship Id="rId61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41.xml"/><Relationship Id="rId19" Type="http://schemas.openxmlformats.org/officeDocument/2006/relationships/slideLayout" Target="../slideLayouts/slideLayout150.xml"/><Relationship Id="rId31" Type="http://schemas.openxmlformats.org/officeDocument/2006/relationships/slideLayout" Target="../slideLayouts/slideLayout162.xml"/><Relationship Id="rId44" Type="http://schemas.openxmlformats.org/officeDocument/2006/relationships/slideLayout" Target="../slideLayouts/slideLayout175.xml"/><Relationship Id="rId52" Type="http://schemas.openxmlformats.org/officeDocument/2006/relationships/slideLayout" Target="../slideLayouts/slideLayout183.xml"/><Relationship Id="rId60" Type="http://schemas.openxmlformats.org/officeDocument/2006/relationships/slideLayout" Target="../slideLayouts/slideLayout191.xml"/><Relationship Id="rId65" Type="http://schemas.openxmlformats.org/officeDocument/2006/relationships/tags" Target="../tags/tag12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Relationship Id="rId22" Type="http://schemas.openxmlformats.org/officeDocument/2006/relationships/slideLayout" Target="../slideLayouts/slideLayout153.xml"/><Relationship Id="rId27" Type="http://schemas.openxmlformats.org/officeDocument/2006/relationships/slideLayout" Target="../slideLayouts/slideLayout158.xml"/><Relationship Id="rId30" Type="http://schemas.openxmlformats.org/officeDocument/2006/relationships/slideLayout" Target="../slideLayouts/slideLayout161.xml"/><Relationship Id="rId35" Type="http://schemas.openxmlformats.org/officeDocument/2006/relationships/slideLayout" Target="../slideLayouts/slideLayout166.xml"/><Relationship Id="rId43" Type="http://schemas.openxmlformats.org/officeDocument/2006/relationships/slideLayout" Target="../slideLayouts/slideLayout174.xml"/><Relationship Id="rId48" Type="http://schemas.openxmlformats.org/officeDocument/2006/relationships/slideLayout" Target="../slideLayouts/slideLayout179.xml"/><Relationship Id="rId56" Type="http://schemas.openxmlformats.org/officeDocument/2006/relationships/slideLayout" Target="../slideLayouts/slideLayout187.xml"/><Relationship Id="rId64" Type="http://schemas.openxmlformats.org/officeDocument/2006/relationships/tags" Target="../tags/tag11.xml"/><Relationship Id="rId8" Type="http://schemas.openxmlformats.org/officeDocument/2006/relationships/slideLayout" Target="../slideLayouts/slideLayout139.xml"/><Relationship Id="rId51" Type="http://schemas.openxmlformats.org/officeDocument/2006/relationships/slideLayout" Target="../slideLayouts/slideLayout182.xml"/><Relationship Id="rId3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5" Type="http://schemas.openxmlformats.org/officeDocument/2006/relationships/slideLayout" Target="../slideLayouts/slideLayout156.xml"/><Relationship Id="rId33" Type="http://schemas.openxmlformats.org/officeDocument/2006/relationships/slideLayout" Target="../slideLayouts/slideLayout164.xml"/><Relationship Id="rId38" Type="http://schemas.openxmlformats.org/officeDocument/2006/relationships/slideLayout" Target="../slideLayouts/slideLayout169.xml"/><Relationship Id="rId46" Type="http://schemas.openxmlformats.org/officeDocument/2006/relationships/slideLayout" Target="../slideLayouts/slideLayout177.xml"/><Relationship Id="rId59" Type="http://schemas.openxmlformats.org/officeDocument/2006/relationships/slideLayout" Target="../slideLayouts/slideLayout190.xml"/><Relationship Id="rId67" Type="http://schemas.openxmlformats.org/officeDocument/2006/relationships/image" Target="../media/image21.emf"/><Relationship Id="rId20" Type="http://schemas.openxmlformats.org/officeDocument/2006/relationships/slideLayout" Target="../slideLayouts/slideLayout151.xml"/><Relationship Id="rId41" Type="http://schemas.openxmlformats.org/officeDocument/2006/relationships/slideLayout" Target="../slideLayouts/slideLayout172.xml"/><Relationship Id="rId54" Type="http://schemas.openxmlformats.org/officeDocument/2006/relationships/slideLayout" Target="../slideLayouts/slideLayout185.xml"/><Relationship Id="rId62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433" y="241082"/>
            <a:ext cx="11522208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33" y="1268412"/>
            <a:ext cx="11522208" cy="46443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433" y="6687696"/>
            <a:ext cx="4141386" cy="1741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94400" y="6414636"/>
            <a:ext cx="276467" cy="1793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951174"/>
            <a:ext cx="11856641" cy="0"/>
          </a:xfrm>
          <a:prstGeom prst="line">
            <a:avLst/>
          </a:prstGeom>
          <a:ln w="15875">
            <a:solidFill>
              <a:srgbClr val="007F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D_FLD_Confidentiality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D_FLD_Draft" hidden="1"/>
          <p:cNvSpPr txBox="1">
            <a:spLocks noChangeArrowheads="1"/>
          </p:cNvSpPr>
          <p:nvPr userDrawn="1"/>
        </p:nvSpPr>
        <p:spPr bwMode="auto">
          <a:xfrm>
            <a:off x="5340350" y="5927025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6" name="SD_FLD_DocumentDate"/>
          <p:cNvSpPr txBox="1">
            <a:spLocks noChangeArrowheads="1"/>
          </p:cNvSpPr>
          <p:nvPr userDrawn="1"/>
        </p:nvSpPr>
        <p:spPr bwMode="auto">
          <a:xfrm>
            <a:off x="2255572" y="6508356"/>
            <a:ext cx="3740415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80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pic>
        <p:nvPicPr>
          <p:cNvPr id="14" name="Picture 2" descr="Bilderesultater for logo grønt skipsfartsprogram dnv gl&quot;">
            <a:extLst>
              <a:ext uri="{FF2B5EF4-FFF2-40B4-BE49-F238E27FC236}">
                <a16:creationId xmlns:a16="http://schemas.microsoft.com/office/drawing/2014/main" id="{EE27D04A-3E33-4913-AA1D-0E20C9AAF7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5944" y="6207552"/>
            <a:ext cx="1520697" cy="472854"/>
          </a:xfrm>
          <a:prstGeom prst="rect">
            <a:avLst/>
          </a:prstGeom>
          <a:noFill/>
          <a:effectLst>
            <a:glow rad="88900">
              <a:sysClr val="window" lastClr="FF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CCD167-6143-428B-94A6-5C8CE57759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36" y="5986995"/>
            <a:ext cx="782202" cy="78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1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007F58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>
          <p15:clr>
            <a:srgbClr val="F26B43"/>
          </p15:clr>
        </p15:guide>
        <p15:guide id="2" orient="horz" pos="4160">
          <p15:clr>
            <a:srgbClr val="F26B43"/>
          </p15:clr>
        </p15:guide>
        <p15:guide id="3" orient="horz" pos="848">
          <p15:clr>
            <a:srgbClr val="F26B43"/>
          </p15:clr>
        </p15:guide>
        <p15:guide id="4" orient="horz" pos="800">
          <p15:clr>
            <a:srgbClr val="F26B43"/>
          </p15:clr>
        </p15:guide>
        <p15:guide id="5" orient="horz" pos="3728">
          <p15:clr>
            <a:srgbClr val="F26B43"/>
          </p15:clr>
        </p15:guide>
        <p15:guide id="6" pos="1928">
          <p15:clr>
            <a:srgbClr val="F26B43"/>
          </p15:clr>
        </p15:guide>
        <p15:guide id="7" pos="208">
          <p15:clr>
            <a:srgbClr val="F26B43"/>
          </p15:clr>
        </p15:guide>
        <p15:guide id="8" pos="7472">
          <p15:clr>
            <a:srgbClr val="F26B43"/>
          </p15:clr>
        </p15:guide>
        <p15:guide id="9" pos="5752">
          <p15:clr>
            <a:srgbClr val="F26B43"/>
          </p15:clr>
        </p15:guide>
        <p15:guide id="10" pos="5624">
          <p15:clr>
            <a:srgbClr val="F26B43"/>
          </p15:clr>
        </p15:guide>
        <p15:guide id="11" pos="3904">
          <p15:clr>
            <a:srgbClr val="F26B43"/>
          </p15:clr>
        </p15:guide>
        <p15:guide id="12" pos="3776">
          <p15:clr>
            <a:srgbClr val="F26B43"/>
          </p15:clr>
        </p15:guide>
        <p15:guide id="13" pos="205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433" y="241082"/>
            <a:ext cx="11522208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33" y="1268412"/>
            <a:ext cx="11522208" cy="46443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433" y="6687696"/>
            <a:ext cx="4141386" cy="1741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01753" y="6424660"/>
            <a:ext cx="276467" cy="1793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951174"/>
            <a:ext cx="11856641" cy="0"/>
          </a:xfrm>
          <a:prstGeom prst="line">
            <a:avLst/>
          </a:prstGeom>
          <a:ln w="15875">
            <a:solidFill>
              <a:srgbClr val="007F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D_FLD_Confidentiality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D_FLD_Draft" hidden="1"/>
          <p:cNvSpPr txBox="1">
            <a:spLocks noChangeArrowheads="1"/>
          </p:cNvSpPr>
          <p:nvPr userDrawn="1"/>
        </p:nvSpPr>
        <p:spPr bwMode="auto">
          <a:xfrm>
            <a:off x="5340350" y="5927025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6" name="SD_FLD_DocumentDate"/>
          <p:cNvSpPr txBox="1">
            <a:spLocks noChangeArrowheads="1"/>
          </p:cNvSpPr>
          <p:nvPr userDrawn="1"/>
        </p:nvSpPr>
        <p:spPr bwMode="auto">
          <a:xfrm>
            <a:off x="2255572" y="6508356"/>
            <a:ext cx="3740415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80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pic>
        <p:nvPicPr>
          <p:cNvPr id="14" name="Picture 2" descr="Bilderesultater for logo grønt skipsfartsprogram dnv gl&quot;">
            <a:extLst>
              <a:ext uri="{FF2B5EF4-FFF2-40B4-BE49-F238E27FC236}">
                <a16:creationId xmlns:a16="http://schemas.microsoft.com/office/drawing/2014/main" id="{EE27D04A-3E33-4913-AA1D-0E20C9AAF7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5944" y="6240218"/>
            <a:ext cx="1520697" cy="472854"/>
          </a:xfrm>
          <a:prstGeom prst="rect">
            <a:avLst/>
          </a:prstGeom>
          <a:noFill/>
          <a:effectLst>
            <a:glow rad="88900">
              <a:sysClr val="window" lastClr="FF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340761-F154-4768-987D-EEDC13E351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36" y="5986995"/>
            <a:ext cx="782202" cy="78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6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007F58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>
          <p15:clr>
            <a:srgbClr val="F26B43"/>
          </p15:clr>
        </p15:guide>
        <p15:guide id="2" orient="horz" pos="4160">
          <p15:clr>
            <a:srgbClr val="F26B43"/>
          </p15:clr>
        </p15:guide>
        <p15:guide id="3" orient="horz" pos="848">
          <p15:clr>
            <a:srgbClr val="F26B43"/>
          </p15:clr>
        </p15:guide>
        <p15:guide id="4" orient="horz" pos="800">
          <p15:clr>
            <a:srgbClr val="F26B43"/>
          </p15:clr>
        </p15:guide>
        <p15:guide id="5" orient="horz" pos="3728">
          <p15:clr>
            <a:srgbClr val="F26B43"/>
          </p15:clr>
        </p15:guide>
        <p15:guide id="6" pos="1928">
          <p15:clr>
            <a:srgbClr val="F26B43"/>
          </p15:clr>
        </p15:guide>
        <p15:guide id="7" pos="208">
          <p15:clr>
            <a:srgbClr val="F26B43"/>
          </p15:clr>
        </p15:guide>
        <p15:guide id="8" pos="7472">
          <p15:clr>
            <a:srgbClr val="F26B43"/>
          </p15:clr>
        </p15:guide>
        <p15:guide id="9" pos="5752">
          <p15:clr>
            <a:srgbClr val="F26B43"/>
          </p15:clr>
        </p15:guide>
        <p15:guide id="10" pos="5624">
          <p15:clr>
            <a:srgbClr val="F26B43"/>
          </p15:clr>
        </p15:guide>
        <p15:guide id="11" pos="3904">
          <p15:clr>
            <a:srgbClr val="F26B43"/>
          </p15:clr>
        </p15:guide>
        <p15:guide id="12" pos="3776">
          <p15:clr>
            <a:srgbClr val="F26B43"/>
          </p15:clr>
        </p15:guide>
        <p15:guide id="13" pos="205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433" y="241082"/>
            <a:ext cx="11522208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33" y="1268412"/>
            <a:ext cx="11522208" cy="46443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433" y="6687696"/>
            <a:ext cx="4141386" cy="1741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94400" y="6425531"/>
            <a:ext cx="276467" cy="1793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951174"/>
            <a:ext cx="11856641" cy="0"/>
          </a:xfrm>
          <a:prstGeom prst="line">
            <a:avLst/>
          </a:prstGeom>
          <a:ln w="15875">
            <a:solidFill>
              <a:srgbClr val="007F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D_FLD_Confidentiality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D_FLD_Draft" hidden="1"/>
          <p:cNvSpPr txBox="1">
            <a:spLocks noChangeArrowheads="1"/>
          </p:cNvSpPr>
          <p:nvPr userDrawn="1"/>
        </p:nvSpPr>
        <p:spPr bwMode="auto">
          <a:xfrm>
            <a:off x="5340350" y="5927025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6" name="SD_FLD_DocumentDate"/>
          <p:cNvSpPr txBox="1">
            <a:spLocks noChangeArrowheads="1"/>
          </p:cNvSpPr>
          <p:nvPr userDrawn="1"/>
        </p:nvSpPr>
        <p:spPr bwMode="auto">
          <a:xfrm>
            <a:off x="2255572" y="6508356"/>
            <a:ext cx="3740415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80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pic>
        <p:nvPicPr>
          <p:cNvPr id="14" name="Picture 2" descr="Bilderesultater for logo grønt skipsfartsprogram dnv gl&quot;">
            <a:extLst>
              <a:ext uri="{FF2B5EF4-FFF2-40B4-BE49-F238E27FC236}">
                <a16:creationId xmlns:a16="http://schemas.microsoft.com/office/drawing/2014/main" id="{EE27D04A-3E33-4913-AA1D-0E20C9AAF7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5944" y="6240218"/>
            <a:ext cx="1520697" cy="472854"/>
          </a:xfrm>
          <a:prstGeom prst="rect">
            <a:avLst/>
          </a:prstGeom>
          <a:noFill/>
          <a:effectLst>
            <a:glow rad="88900">
              <a:sysClr val="window" lastClr="FF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29F2347-10A3-419A-A736-D7482BBEFD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36" y="5986995"/>
            <a:ext cx="782202" cy="78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007F58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>
          <p15:clr>
            <a:srgbClr val="F26B43"/>
          </p15:clr>
        </p15:guide>
        <p15:guide id="2" orient="horz" pos="4160">
          <p15:clr>
            <a:srgbClr val="F26B43"/>
          </p15:clr>
        </p15:guide>
        <p15:guide id="3" orient="horz" pos="848">
          <p15:clr>
            <a:srgbClr val="F26B43"/>
          </p15:clr>
        </p15:guide>
        <p15:guide id="4" orient="horz" pos="800">
          <p15:clr>
            <a:srgbClr val="F26B43"/>
          </p15:clr>
        </p15:guide>
        <p15:guide id="5" orient="horz" pos="3728">
          <p15:clr>
            <a:srgbClr val="F26B43"/>
          </p15:clr>
        </p15:guide>
        <p15:guide id="6" pos="1928">
          <p15:clr>
            <a:srgbClr val="F26B43"/>
          </p15:clr>
        </p15:guide>
        <p15:guide id="7" pos="208">
          <p15:clr>
            <a:srgbClr val="F26B43"/>
          </p15:clr>
        </p15:guide>
        <p15:guide id="8" pos="7472">
          <p15:clr>
            <a:srgbClr val="F26B43"/>
          </p15:clr>
        </p15:guide>
        <p15:guide id="9" pos="5752">
          <p15:clr>
            <a:srgbClr val="F26B43"/>
          </p15:clr>
        </p15:guide>
        <p15:guide id="10" pos="5624">
          <p15:clr>
            <a:srgbClr val="F26B43"/>
          </p15:clr>
        </p15:guide>
        <p15:guide id="11" pos="3904">
          <p15:clr>
            <a:srgbClr val="F26B43"/>
          </p15:clr>
        </p15:guide>
        <p15:guide id="12" pos="3776">
          <p15:clr>
            <a:srgbClr val="F26B43"/>
          </p15:clr>
        </p15:guide>
        <p15:guide id="13" pos="2056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433" y="241082"/>
            <a:ext cx="11522208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33" y="1268412"/>
            <a:ext cx="11522208" cy="46443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433" y="6687696"/>
            <a:ext cx="4141386" cy="1741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431" y="6508356"/>
            <a:ext cx="276467" cy="1793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951174"/>
            <a:ext cx="11856641" cy="0"/>
          </a:xfrm>
          <a:prstGeom prst="line">
            <a:avLst/>
          </a:prstGeom>
          <a:ln w="15875">
            <a:solidFill>
              <a:srgbClr val="007F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D_FLD_Confidentiality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D_FLD_Draft" hidden="1"/>
          <p:cNvSpPr txBox="1">
            <a:spLocks noChangeArrowheads="1"/>
          </p:cNvSpPr>
          <p:nvPr userDrawn="1"/>
        </p:nvSpPr>
        <p:spPr bwMode="auto">
          <a:xfrm>
            <a:off x="5340350" y="5927025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6" name="SD_FLD_DocumentDate"/>
          <p:cNvSpPr txBox="1">
            <a:spLocks noChangeArrowheads="1"/>
          </p:cNvSpPr>
          <p:nvPr userDrawn="1"/>
        </p:nvSpPr>
        <p:spPr bwMode="auto">
          <a:xfrm>
            <a:off x="2255572" y="6508356"/>
            <a:ext cx="3740415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80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pic>
        <p:nvPicPr>
          <p:cNvPr id="14" name="Picture 2" descr="Bilderesultater for logo grønt skipsfartsprogram dnv gl&quot;">
            <a:extLst>
              <a:ext uri="{FF2B5EF4-FFF2-40B4-BE49-F238E27FC236}">
                <a16:creationId xmlns:a16="http://schemas.microsoft.com/office/drawing/2014/main" id="{EE27D04A-3E33-4913-AA1D-0E20C9AAF7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5944" y="6240218"/>
            <a:ext cx="1520697" cy="472854"/>
          </a:xfrm>
          <a:prstGeom prst="rect">
            <a:avLst/>
          </a:prstGeom>
          <a:noFill/>
          <a:effectLst>
            <a:glow rad="88900">
              <a:sysClr val="window" lastClr="FF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FC25ABA-53E7-4B54-A1FE-3275363063DD}"/>
              </a:ext>
            </a:extLst>
          </p:cNvPr>
          <p:cNvSpPr txBox="1">
            <a:spLocks/>
          </p:cNvSpPr>
          <p:nvPr userDrawn="1"/>
        </p:nvSpPr>
        <p:spPr>
          <a:xfrm>
            <a:off x="5994400" y="6418686"/>
            <a:ext cx="276467" cy="1793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nb-NO"/>
            </a:defPPr>
            <a:lvl1pPr marL="0" algn="l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8D68A92-E525-4D76-94A8-6EB8B4EA38D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36" y="5986995"/>
            <a:ext cx="782202" cy="78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5" r:id="rId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007F58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>
          <p15:clr>
            <a:srgbClr val="F26B43"/>
          </p15:clr>
        </p15:guide>
        <p15:guide id="2" orient="horz" pos="4160">
          <p15:clr>
            <a:srgbClr val="F26B43"/>
          </p15:clr>
        </p15:guide>
        <p15:guide id="3" orient="horz" pos="848">
          <p15:clr>
            <a:srgbClr val="F26B43"/>
          </p15:clr>
        </p15:guide>
        <p15:guide id="4" orient="horz" pos="800">
          <p15:clr>
            <a:srgbClr val="F26B43"/>
          </p15:clr>
        </p15:guide>
        <p15:guide id="5" orient="horz" pos="3728">
          <p15:clr>
            <a:srgbClr val="F26B43"/>
          </p15:clr>
        </p15:guide>
        <p15:guide id="6" pos="1928">
          <p15:clr>
            <a:srgbClr val="F26B43"/>
          </p15:clr>
        </p15:guide>
        <p15:guide id="7" pos="208">
          <p15:clr>
            <a:srgbClr val="F26B43"/>
          </p15:clr>
        </p15:guide>
        <p15:guide id="8" pos="7472">
          <p15:clr>
            <a:srgbClr val="F26B43"/>
          </p15:clr>
        </p15:guide>
        <p15:guide id="9" pos="5752">
          <p15:clr>
            <a:srgbClr val="F26B43"/>
          </p15:clr>
        </p15:guide>
        <p15:guide id="10" pos="5624">
          <p15:clr>
            <a:srgbClr val="F26B43"/>
          </p15:clr>
        </p15:guide>
        <p15:guide id="11" pos="3904">
          <p15:clr>
            <a:srgbClr val="F26B43"/>
          </p15:clr>
        </p15:guide>
        <p15:guide id="12" pos="3776">
          <p15:clr>
            <a:srgbClr val="F26B43"/>
          </p15:clr>
        </p15:guide>
        <p15:guide id="13" pos="2056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433" y="241082"/>
            <a:ext cx="11522208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33" y="1268412"/>
            <a:ext cx="11522208" cy="46443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4433" y="6687696"/>
            <a:ext cx="4141386" cy="1741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431" y="6508356"/>
            <a:ext cx="276467" cy="1793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951174"/>
            <a:ext cx="11856641" cy="0"/>
          </a:xfrm>
          <a:prstGeom prst="line">
            <a:avLst/>
          </a:prstGeom>
          <a:ln w="15875">
            <a:solidFill>
              <a:srgbClr val="007F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D_FLD_Confidentiality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D_FLD_Draft" hidden="1"/>
          <p:cNvSpPr txBox="1">
            <a:spLocks noChangeArrowheads="1"/>
          </p:cNvSpPr>
          <p:nvPr userDrawn="1"/>
        </p:nvSpPr>
        <p:spPr bwMode="auto">
          <a:xfrm>
            <a:off x="5340350" y="5927025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6" name="SD_FLD_DocumentDate"/>
          <p:cNvSpPr txBox="1">
            <a:spLocks noChangeArrowheads="1"/>
          </p:cNvSpPr>
          <p:nvPr userDrawn="1"/>
        </p:nvSpPr>
        <p:spPr bwMode="auto">
          <a:xfrm>
            <a:off x="2255572" y="6508356"/>
            <a:ext cx="3740415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80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pic>
        <p:nvPicPr>
          <p:cNvPr id="14" name="Picture 2" descr="Bilderesultater for logo grønt skipsfartsprogram dnv gl&quot;">
            <a:extLst>
              <a:ext uri="{FF2B5EF4-FFF2-40B4-BE49-F238E27FC236}">
                <a16:creationId xmlns:a16="http://schemas.microsoft.com/office/drawing/2014/main" id="{EE27D04A-3E33-4913-AA1D-0E20C9AAF7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5944" y="6240218"/>
            <a:ext cx="1520697" cy="472854"/>
          </a:xfrm>
          <a:prstGeom prst="rect">
            <a:avLst/>
          </a:prstGeom>
          <a:noFill/>
          <a:effectLst>
            <a:glow rad="88900">
              <a:sysClr val="window" lastClr="FF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007F58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>
          <p15:clr>
            <a:srgbClr val="F26B43"/>
          </p15:clr>
        </p15:guide>
        <p15:guide id="2" orient="horz" pos="4160">
          <p15:clr>
            <a:srgbClr val="F26B43"/>
          </p15:clr>
        </p15:guide>
        <p15:guide id="3" orient="horz" pos="848">
          <p15:clr>
            <a:srgbClr val="F26B43"/>
          </p15:clr>
        </p15:guide>
        <p15:guide id="4" orient="horz" pos="800">
          <p15:clr>
            <a:srgbClr val="F26B43"/>
          </p15:clr>
        </p15:guide>
        <p15:guide id="5" orient="horz" pos="3728">
          <p15:clr>
            <a:srgbClr val="F26B43"/>
          </p15:clr>
        </p15:guide>
        <p15:guide id="6" pos="1928">
          <p15:clr>
            <a:srgbClr val="F26B43"/>
          </p15:clr>
        </p15:guide>
        <p15:guide id="7" pos="208">
          <p15:clr>
            <a:srgbClr val="F26B43"/>
          </p15:clr>
        </p15:guide>
        <p15:guide id="8" pos="7472">
          <p15:clr>
            <a:srgbClr val="F26B43"/>
          </p15:clr>
        </p15:guide>
        <p15:guide id="9" pos="5752">
          <p15:clr>
            <a:srgbClr val="F26B43"/>
          </p15:clr>
        </p15:guide>
        <p15:guide id="10" pos="5624">
          <p15:clr>
            <a:srgbClr val="F26B43"/>
          </p15:clr>
        </p15:guide>
        <p15:guide id="11" pos="3904">
          <p15:clr>
            <a:srgbClr val="F26B43"/>
          </p15:clr>
        </p15:guide>
        <p15:guide id="12" pos="3776">
          <p15:clr>
            <a:srgbClr val="F26B43"/>
          </p15:clr>
        </p15:guide>
        <p15:guide id="13" pos="2056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" descr="{&quot;templafy&quot;:{&quot;id&quot;:&quot;39a557f0-4878-4e60-a8fe-b6c255ea26c4&quot;}}" title="UserProfile.Office.PowerPointFooter">
            <a:extLst>
              <a:ext uri="{FF2B5EF4-FFF2-40B4-BE49-F238E27FC236}">
                <a16:creationId xmlns:a16="http://schemas.microsoft.com/office/drawing/2014/main" id="{79C18836-6CCB-42F3-A708-653E4CF0F4AE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accent1"/>
                </a:solidFill>
                <a:latin typeface="+mj-lt"/>
              </a:rPr>
              <a:t>© Veidekke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29BDF0D-EABA-4F66-B534-62E4BDC6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817701"/>
            <a:ext cx="11111999" cy="7922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edit</a:t>
            </a:r>
            <a:r>
              <a:rPr lang="da-DK"/>
              <a:t> Master </a:t>
            </a:r>
            <a:r>
              <a:rPr lang="da-DK" err="1"/>
              <a:t>title</a:t>
            </a:r>
            <a:r>
              <a:rPr lang="da-DK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38" y="1926000"/>
            <a:ext cx="11111999" cy="36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Edit Master text styles</a:t>
            </a:r>
            <a:endParaRPr lang="da-DK"/>
          </a:p>
          <a:p>
            <a:pPr lvl="1"/>
            <a:r>
              <a:rPr lang="da-DK" noProof="0"/>
              <a:t>Second level</a:t>
            </a:r>
            <a:endParaRPr lang="da-DK"/>
          </a:p>
          <a:p>
            <a:pPr lvl="2"/>
            <a:r>
              <a:rPr lang="da-DK" noProof="0"/>
              <a:t>Third level</a:t>
            </a:r>
            <a:endParaRPr lang="da-DK"/>
          </a:p>
          <a:p>
            <a:pPr lvl="3"/>
            <a:r>
              <a:rPr lang="da-DK" noProof="0"/>
              <a:t>Fourth level</a:t>
            </a:r>
            <a:endParaRPr lang="da-DK"/>
          </a:p>
          <a:p>
            <a:pPr lvl="4"/>
            <a:r>
              <a:rPr lang="da-DK" noProof="0"/>
              <a:t>Fifth level</a:t>
            </a:r>
            <a:endParaRPr lang="da-DK"/>
          </a:p>
          <a:p>
            <a:pPr lvl="5"/>
            <a:r>
              <a:rPr lang="da-DK" noProof="0"/>
              <a:t>6</a:t>
            </a:r>
            <a:endParaRPr lang="da-DK"/>
          </a:p>
          <a:p>
            <a:pPr lvl="6"/>
            <a:r>
              <a:rPr lang="da-DK" noProof="0"/>
              <a:t>7</a:t>
            </a:r>
            <a:endParaRPr lang="da-DK"/>
          </a:p>
          <a:p>
            <a:pPr lvl="7"/>
            <a:r>
              <a:rPr lang="da-DK" noProof="0"/>
              <a:t>8</a:t>
            </a:r>
            <a:endParaRPr lang="da-DK"/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-30" baseline="0">
                <a:noFill/>
                <a:latin typeface="+mj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938" y="6306879"/>
            <a:ext cx="2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-3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Footer" descr="{&quot;templafy&quot;:{&quot;id&quot;:&quot;be3f7c96-0ee7-4ae9-9464-2162151e0d55&quot;}}" title="Footer">
            <a:extLst>
              <a:ext uri="{FF2B5EF4-FFF2-40B4-BE49-F238E27FC236}">
                <a16:creationId xmlns:a16="http://schemas.microsoft.com/office/drawing/2014/main" id="{71B1904D-7DDB-4409-BC8D-BA70CAF190AF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800" b="1" noProof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0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  <p:sldLayoutId id="2147483788" r:id="rId28"/>
    <p:sldLayoutId id="2147483789" r:id="rId29"/>
    <p:sldLayoutId id="2147483790" r:id="rId30"/>
    <p:sldLayoutId id="2147483791" r:id="rId31"/>
    <p:sldLayoutId id="2147483792" r:id="rId32"/>
    <p:sldLayoutId id="2147483793" r:id="rId33"/>
    <p:sldLayoutId id="2147483794" r:id="rId34"/>
    <p:sldLayoutId id="2147483795" r:id="rId35"/>
    <p:sldLayoutId id="2147483796" r:id="rId36"/>
    <p:sldLayoutId id="2147483797" r:id="rId37"/>
    <p:sldLayoutId id="2147483798" r:id="rId38"/>
    <p:sldLayoutId id="2147483799" r:id="rId39"/>
    <p:sldLayoutId id="2147483800" r:id="rId40"/>
    <p:sldLayoutId id="2147483801" r:id="rId41"/>
    <p:sldLayoutId id="2147483802" r:id="rId42"/>
    <p:sldLayoutId id="2147483803" r:id="rId43"/>
    <p:sldLayoutId id="2147483804" r:id="rId44"/>
    <p:sldLayoutId id="2147483805" r:id="rId45"/>
    <p:sldLayoutId id="2147483806" r:id="rId46"/>
    <p:sldLayoutId id="2147483807" r:id="rId47"/>
    <p:sldLayoutId id="2147483808" r:id="rId48"/>
    <p:sldLayoutId id="2147483809" r:id="rId49"/>
    <p:sldLayoutId id="2147483810" r:id="rId50"/>
    <p:sldLayoutId id="2147483811" r:id="rId51"/>
    <p:sldLayoutId id="2147483812" r:id="rId52"/>
    <p:sldLayoutId id="2147483813" r:id="rId53"/>
    <p:sldLayoutId id="2147483814" r:id="rId54"/>
    <p:sldLayoutId id="2147483815" r:id="rId55"/>
    <p:sldLayoutId id="2147483816" r:id="rId56"/>
    <p:sldLayoutId id="2147483817" r:id="rId57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4000"/>
        </a:lnSpc>
        <a:spcBef>
          <a:spcPct val="0"/>
        </a:spcBef>
        <a:buNone/>
        <a:defRPr sz="3600" b="1" kern="1200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400" b="0" kern="1200" spc="-15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400" b="0" kern="1200" cap="all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400" b="0" kern="1200" cap="all" baseline="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7339">
          <p15:clr>
            <a:srgbClr val="F26B43"/>
          </p15:clr>
        </p15:guide>
        <p15:guide id="3" orient="horz" pos="510">
          <p15:clr>
            <a:srgbClr val="F26B43"/>
          </p15:clr>
        </p15:guide>
        <p15:guide id="4" orient="horz" pos="3804">
          <p15:clr>
            <a:srgbClr val="F26B43"/>
          </p15:clr>
        </p15:guide>
        <p15:guide id="5" pos="767">
          <p15:clr>
            <a:srgbClr val="F26B43"/>
          </p15:clr>
        </p15:guide>
        <p15:guide id="6" pos="937">
          <p15:clr>
            <a:srgbClr val="F26B43"/>
          </p15:clr>
        </p15:guide>
        <p15:guide id="7" pos="1365">
          <p15:clr>
            <a:srgbClr val="F26B43"/>
          </p15:clr>
        </p15:guide>
        <p15:guide id="8" pos="1535">
          <p15:clr>
            <a:srgbClr val="F26B43"/>
          </p15:clr>
        </p15:guide>
        <p15:guide id="9" pos="1962">
          <p15:clr>
            <a:srgbClr val="F26B43"/>
          </p15:clr>
        </p15:guide>
        <p15:guide id="10" pos="2132">
          <p15:clr>
            <a:srgbClr val="F26B43"/>
          </p15:clr>
        </p15:guide>
        <p15:guide id="11" pos="2560">
          <p15:clr>
            <a:srgbClr val="F26B43"/>
          </p15:clr>
        </p15:guide>
        <p15:guide id="12" pos="2730">
          <p15:clr>
            <a:srgbClr val="F26B43"/>
          </p15:clr>
        </p15:guide>
        <p15:guide id="13" pos="3157">
          <p15:clr>
            <a:srgbClr val="F26B43"/>
          </p15:clr>
        </p15:guide>
        <p15:guide id="14" pos="3327">
          <p15:clr>
            <a:srgbClr val="F26B43"/>
          </p15:clr>
        </p15:guide>
        <p15:guide id="15" pos="3754">
          <p15:clr>
            <a:srgbClr val="F26B43"/>
          </p15:clr>
        </p15:guide>
        <p15:guide id="16" pos="3925">
          <p15:clr>
            <a:srgbClr val="F26B43"/>
          </p15:clr>
        </p15:guide>
        <p15:guide id="17" pos="4352">
          <p15:clr>
            <a:srgbClr val="F26B43"/>
          </p15:clr>
        </p15:guide>
        <p15:guide id="18" pos="4522">
          <p15:clr>
            <a:srgbClr val="F26B43"/>
          </p15:clr>
        </p15:guide>
        <p15:guide id="19" pos="4949">
          <p15:clr>
            <a:srgbClr val="F26B43"/>
          </p15:clr>
        </p15:guide>
        <p15:guide id="20" pos="5120">
          <p15:clr>
            <a:srgbClr val="F26B43"/>
          </p15:clr>
        </p15:guide>
        <p15:guide id="21" pos="5547">
          <p15:clr>
            <a:srgbClr val="F26B43"/>
          </p15:clr>
        </p15:guide>
        <p15:guide id="22" pos="5717">
          <p15:clr>
            <a:srgbClr val="F26B43"/>
          </p15:clr>
        </p15:guide>
        <p15:guide id="23" pos="6144">
          <p15:clr>
            <a:srgbClr val="F26B43"/>
          </p15:clr>
        </p15:guide>
        <p15:guide id="24" pos="6314">
          <p15:clr>
            <a:srgbClr val="F26B43"/>
          </p15:clr>
        </p15:guide>
        <p15:guide id="25" pos="6742">
          <p15:clr>
            <a:srgbClr val="F26B43"/>
          </p15:clr>
        </p15:guide>
        <p15:guide id="26" pos="691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5A2794C5-272E-4083-9E4C-385215AA4D7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62" imgW="360" imgH="360" progId="TCLayout.ActiveDocument.1">
                  <p:embed/>
                </p:oleObj>
              </mc:Choice>
              <mc:Fallback>
                <p:oleObj name="think-cell Slide" r:id="rId62" imgW="360" imgH="360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5A2794C5-272E-4083-9E4C-385215AA4D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ktangel 3" hidden="1">
            <a:extLst>
              <a:ext uri="{FF2B5EF4-FFF2-40B4-BE49-F238E27FC236}">
                <a16:creationId xmlns:a16="http://schemas.microsoft.com/office/drawing/2014/main" id="{03819ABE-E36A-4E69-A41A-EB44E2A2C768}"/>
              </a:ext>
            </a:extLst>
          </p:cNvPr>
          <p:cNvSpPr/>
          <p:nvPr userDrawn="1">
            <p:custDataLst>
              <p:tags r:id="rId6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Aft>
                <a:spcPts val="600"/>
              </a:spcAft>
            </a:pPr>
            <a:endParaRPr lang="da-DK" sz="3600" b="1" i="0" baseline="0" noProof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ext" descr="{&quot;templafy&quot;:{&quot;id&quot;:&quot;39a557f0-4878-4e60-a8fe-b6c255ea26c4&quot;}}" title="UserProfile.Office.PowerPointFooter">
            <a:extLst>
              <a:ext uri="{FF2B5EF4-FFF2-40B4-BE49-F238E27FC236}">
                <a16:creationId xmlns:a16="http://schemas.microsoft.com/office/drawing/2014/main" id="{79C18836-6CCB-42F3-A708-653E4CF0F4AE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accent1"/>
                </a:solidFill>
                <a:latin typeface="+mj-lt"/>
              </a:rPr>
              <a:t>© Veidekke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29BDF0D-EABA-4F66-B534-62E4BDC6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817701"/>
            <a:ext cx="11111999" cy="7922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edit</a:t>
            </a:r>
            <a:r>
              <a:rPr lang="da-DK"/>
              <a:t> Master </a:t>
            </a:r>
            <a:r>
              <a:rPr lang="da-DK" err="1"/>
              <a:t>title</a:t>
            </a:r>
            <a:r>
              <a:rPr lang="da-DK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38" y="1926000"/>
            <a:ext cx="11111999" cy="36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Edit Master text styles</a:t>
            </a:r>
            <a:endParaRPr lang="da-DK"/>
          </a:p>
          <a:p>
            <a:pPr lvl="1"/>
            <a:r>
              <a:rPr lang="da-DK" noProof="0"/>
              <a:t>Second level</a:t>
            </a:r>
            <a:endParaRPr lang="da-DK"/>
          </a:p>
          <a:p>
            <a:pPr lvl="2"/>
            <a:r>
              <a:rPr lang="da-DK" noProof="0"/>
              <a:t>Third level</a:t>
            </a:r>
            <a:endParaRPr lang="da-DK"/>
          </a:p>
          <a:p>
            <a:pPr lvl="3"/>
            <a:r>
              <a:rPr lang="da-DK" noProof="0"/>
              <a:t>Fourth level</a:t>
            </a:r>
            <a:endParaRPr lang="da-DK"/>
          </a:p>
          <a:p>
            <a:pPr lvl="4"/>
            <a:r>
              <a:rPr lang="da-DK" noProof="0"/>
              <a:t>Fifth level</a:t>
            </a:r>
            <a:endParaRPr lang="da-DK"/>
          </a:p>
          <a:p>
            <a:pPr lvl="5"/>
            <a:r>
              <a:rPr lang="da-DK" noProof="0"/>
              <a:t>6</a:t>
            </a:r>
            <a:endParaRPr lang="da-DK"/>
          </a:p>
          <a:p>
            <a:pPr lvl="6"/>
            <a:r>
              <a:rPr lang="da-DK" noProof="0"/>
              <a:t>7</a:t>
            </a:r>
            <a:endParaRPr lang="da-DK"/>
          </a:p>
          <a:p>
            <a:pPr lvl="7"/>
            <a:r>
              <a:rPr lang="da-DK" noProof="0"/>
              <a:t>8</a:t>
            </a:r>
            <a:endParaRPr lang="da-DK"/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-30" baseline="0">
                <a:noFill/>
                <a:latin typeface="+mj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938" y="6306879"/>
            <a:ext cx="2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-3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Footer" descr="{&quot;templafy&quot;:{&quot;id&quot;:&quot;be3f7c96-0ee7-4ae9-9464-2162151e0d55&quot;}}" title="Footer">
            <a:extLst>
              <a:ext uri="{FF2B5EF4-FFF2-40B4-BE49-F238E27FC236}">
                <a16:creationId xmlns:a16="http://schemas.microsoft.com/office/drawing/2014/main" id="{71B1904D-7DDB-4409-BC8D-BA70CAF190AF}"/>
              </a:ext>
            </a:extLst>
          </p:cNvPr>
          <p:cNvSpPr/>
          <p:nvPr userDrawn="1"/>
        </p:nvSpPr>
        <p:spPr>
          <a:xfrm>
            <a:off x="1972695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800" b="1" noProof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4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4000"/>
        </a:lnSpc>
        <a:spcBef>
          <a:spcPct val="0"/>
        </a:spcBef>
        <a:buNone/>
        <a:defRPr sz="3600" b="1" kern="1200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400" b="0" kern="1200" spc="-15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400" b="0" kern="1200" cap="all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400" b="0" kern="1200" cap="all" baseline="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7339">
          <p15:clr>
            <a:srgbClr val="F26B43"/>
          </p15:clr>
        </p15:guide>
        <p15:guide id="3" orient="horz" pos="510">
          <p15:clr>
            <a:srgbClr val="F26B43"/>
          </p15:clr>
        </p15:guide>
        <p15:guide id="4" orient="horz" pos="3804">
          <p15:clr>
            <a:srgbClr val="F26B43"/>
          </p15:clr>
        </p15:guide>
        <p15:guide id="5" pos="767">
          <p15:clr>
            <a:srgbClr val="F26B43"/>
          </p15:clr>
        </p15:guide>
        <p15:guide id="6" pos="937">
          <p15:clr>
            <a:srgbClr val="F26B43"/>
          </p15:clr>
        </p15:guide>
        <p15:guide id="7" pos="1365">
          <p15:clr>
            <a:srgbClr val="F26B43"/>
          </p15:clr>
        </p15:guide>
        <p15:guide id="8" pos="1535">
          <p15:clr>
            <a:srgbClr val="F26B43"/>
          </p15:clr>
        </p15:guide>
        <p15:guide id="9" pos="1962">
          <p15:clr>
            <a:srgbClr val="F26B43"/>
          </p15:clr>
        </p15:guide>
        <p15:guide id="10" pos="2132">
          <p15:clr>
            <a:srgbClr val="F26B43"/>
          </p15:clr>
        </p15:guide>
        <p15:guide id="11" pos="2560">
          <p15:clr>
            <a:srgbClr val="F26B43"/>
          </p15:clr>
        </p15:guide>
        <p15:guide id="12" pos="2730">
          <p15:clr>
            <a:srgbClr val="F26B43"/>
          </p15:clr>
        </p15:guide>
        <p15:guide id="13" pos="3157">
          <p15:clr>
            <a:srgbClr val="F26B43"/>
          </p15:clr>
        </p15:guide>
        <p15:guide id="14" pos="3327">
          <p15:clr>
            <a:srgbClr val="F26B43"/>
          </p15:clr>
        </p15:guide>
        <p15:guide id="15" pos="3754">
          <p15:clr>
            <a:srgbClr val="F26B43"/>
          </p15:clr>
        </p15:guide>
        <p15:guide id="16" pos="3925">
          <p15:clr>
            <a:srgbClr val="F26B43"/>
          </p15:clr>
        </p15:guide>
        <p15:guide id="17" pos="4352">
          <p15:clr>
            <a:srgbClr val="F26B43"/>
          </p15:clr>
        </p15:guide>
        <p15:guide id="18" pos="4522">
          <p15:clr>
            <a:srgbClr val="F26B43"/>
          </p15:clr>
        </p15:guide>
        <p15:guide id="19" pos="4949">
          <p15:clr>
            <a:srgbClr val="F26B43"/>
          </p15:clr>
        </p15:guide>
        <p15:guide id="20" pos="5120">
          <p15:clr>
            <a:srgbClr val="F26B43"/>
          </p15:clr>
        </p15:guide>
        <p15:guide id="21" pos="5547">
          <p15:clr>
            <a:srgbClr val="F26B43"/>
          </p15:clr>
        </p15:guide>
        <p15:guide id="22" pos="5717">
          <p15:clr>
            <a:srgbClr val="F26B43"/>
          </p15:clr>
        </p15:guide>
        <p15:guide id="23" pos="6144">
          <p15:clr>
            <a:srgbClr val="F26B43"/>
          </p15:clr>
        </p15:guide>
        <p15:guide id="24" pos="6314">
          <p15:clr>
            <a:srgbClr val="F26B43"/>
          </p15:clr>
        </p15:guide>
        <p15:guide id="25" pos="6742">
          <p15:clr>
            <a:srgbClr val="F26B43"/>
          </p15:clr>
        </p15:guide>
        <p15:guide id="26" pos="691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kt 19" hidden="1">
            <a:extLst>
              <a:ext uri="{FF2B5EF4-FFF2-40B4-BE49-F238E27FC236}">
                <a16:creationId xmlns:a16="http://schemas.microsoft.com/office/drawing/2014/main" id="{73C6BC65-1B65-4CAE-A9B1-83977AF66D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13" imgW="306" imgH="306" progId="TCLayout.ActiveDocument.1">
                  <p:embed/>
                </p:oleObj>
              </mc:Choice>
              <mc:Fallback>
                <p:oleObj name="think-cell Slide" r:id="rId13" imgW="306" imgH="306" progId="TCLayout.ActiveDocument.1">
                  <p:embed/>
                  <p:pic>
                    <p:nvPicPr>
                      <p:cNvPr id="20" name="Objekt 19" hidden="1">
                        <a:extLst>
                          <a:ext uri="{FF2B5EF4-FFF2-40B4-BE49-F238E27FC236}">
                            <a16:creationId xmlns:a16="http://schemas.microsoft.com/office/drawing/2014/main" id="{73C6BC65-1B65-4CAE-A9B1-83977AF66D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ktangel 18" hidden="1">
            <a:extLst>
              <a:ext uri="{FF2B5EF4-FFF2-40B4-BE49-F238E27FC236}">
                <a16:creationId xmlns:a16="http://schemas.microsoft.com/office/drawing/2014/main" id="{C8D5B8BF-95E5-41DD-8C56-14701BE89F53}"/>
              </a:ext>
            </a:extLst>
          </p:cNvPr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13000"/>
              </a:lnSpc>
              <a:spcBef>
                <a:spcPts val="600"/>
              </a:spcBef>
            </a:pPr>
            <a:endParaRPr lang="nb-NO" sz="2000" b="1" i="0" baseline="0" err="1">
              <a:latin typeface="Verdana" panose="020B0604030504040204" pitchFamily="34" charset="0"/>
              <a:ea typeface="+mj-ea"/>
              <a:cs typeface="+mj-cs"/>
              <a:sym typeface="Verdana" panose="020B060403050404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433" y="241082"/>
            <a:ext cx="11522208" cy="67008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33" y="1268412"/>
            <a:ext cx="11522208" cy="46443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">
                <a:noFill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23" y="6593339"/>
            <a:ext cx="4141386" cy="17413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tx1"/>
                </a:solidFill>
              </a:defRPr>
            </a:lvl1pPr>
          </a:lstStyle>
          <a:p>
            <a:r>
              <a:rPr lang="en-GB"/>
              <a:t>Fortrolig. Internt bruk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94400" y="6414636"/>
            <a:ext cx="276467" cy="17934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BA07366-CB75-4AA8-9E5B-928B849F427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951174"/>
            <a:ext cx="11856641" cy="0"/>
          </a:xfrm>
          <a:prstGeom prst="line">
            <a:avLst/>
          </a:prstGeom>
          <a:ln w="15875">
            <a:solidFill>
              <a:srgbClr val="007F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D_FLD_Confidentiality"/>
          <p:cNvSpPr/>
          <p:nvPr userDrawn="1"/>
        </p:nvSpPr>
        <p:spPr>
          <a:xfrm>
            <a:off x="334433" y="6022832"/>
            <a:ext cx="2845013" cy="16031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marL="0" algn="l" defTabSz="914400" rtl="0" eaLnBrk="1" latinLnBrk="0" hangingPunct="1">
              <a:lnSpc>
                <a:spcPct val="113000"/>
              </a:lnSpc>
              <a:spcBef>
                <a:spcPts val="600"/>
              </a:spcBef>
            </a:pPr>
            <a:endParaRPr lang="en-GB" sz="800" b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D_FLD_Draft" hidden="1"/>
          <p:cNvSpPr txBox="1">
            <a:spLocks noChangeArrowheads="1"/>
          </p:cNvSpPr>
          <p:nvPr userDrawn="1"/>
        </p:nvSpPr>
        <p:spPr bwMode="auto">
          <a:xfrm>
            <a:off x="5340350" y="5927025"/>
            <a:ext cx="1511300" cy="23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 algn="ctr">
              <a:spcBef>
                <a:spcPct val="50000"/>
              </a:spcBef>
            </a:pPr>
            <a:r>
              <a:rPr lang="en-GB" altLang="ja-JP" sz="1600" b="0" cap="all" baseline="0">
                <a:solidFill>
                  <a:srgbClr val="C4262E"/>
                </a:solidFill>
                <a:ea typeface="ＭＳ Ｐゴシック" charset="-128"/>
                <a:cs typeface="Arial" charset="0"/>
              </a:rPr>
              <a:t>DRAFT</a:t>
            </a:r>
          </a:p>
        </p:txBody>
      </p:sp>
      <p:sp>
        <p:nvSpPr>
          <p:cNvPr id="16" name="SD_FLD_DocumentDate"/>
          <p:cNvSpPr txBox="1">
            <a:spLocks noChangeArrowheads="1"/>
          </p:cNvSpPr>
          <p:nvPr userDrawn="1"/>
        </p:nvSpPr>
        <p:spPr bwMode="auto">
          <a:xfrm>
            <a:off x="2255572" y="6508356"/>
            <a:ext cx="3740415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/>
          <a:p>
            <a:pPr>
              <a:spcBef>
                <a:spcPct val="50000"/>
              </a:spcBef>
            </a:pPr>
            <a:endParaRPr lang="en-GB" altLang="ja-JP" sz="800">
              <a:solidFill>
                <a:schemeClr val="tx1"/>
              </a:solidFill>
              <a:ea typeface="ＭＳ Ｐゴシック" charset="-128"/>
              <a:cs typeface="Arial" charset="0"/>
            </a:endParaRPr>
          </a:p>
        </p:txBody>
      </p:sp>
      <p:pic>
        <p:nvPicPr>
          <p:cNvPr id="14" name="Picture 2" descr="Bilderesultater for logo grønt skipsfartsprogram dnv gl&quot;">
            <a:extLst>
              <a:ext uri="{FF2B5EF4-FFF2-40B4-BE49-F238E27FC236}">
                <a16:creationId xmlns:a16="http://schemas.microsoft.com/office/drawing/2014/main" id="{EE27D04A-3E33-4913-AA1D-0E20C9AAF7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35944" y="6207552"/>
            <a:ext cx="1520697" cy="472854"/>
          </a:xfrm>
          <a:prstGeom prst="rect">
            <a:avLst/>
          </a:prstGeom>
          <a:noFill/>
          <a:effectLst>
            <a:glow rad="88900">
              <a:sysClr val="window" lastClr="FFFFFF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CCD167-6143-428B-94A6-5C8CE577598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36" y="5986995"/>
            <a:ext cx="782202" cy="78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1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3" r:id="rId4"/>
    <p:sldLayoutId id="2147483884" r:id="rId5"/>
    <p:sldLayoutId id="2147483885" r:id="rId6"/>
    <p:sldLayoutId id="2147483950" r:id="rId7"/>
    <p:sldLayoutId id="2147483951" r:id="rId8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007F58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12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28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000" indent="-198000" algn="l" defTabSz="914400" rtl="0" eaLnBrk="1" latinLnBrk="0" hangingPunct="1">
        <a:lnSpc>
          <a:spcPct val="114000"/>
        </a:lnSpc>
        <a:spcBef>
          <a:spcPts val="600"/>
        </a:spcBef>
        <a:buClr>
          <a:srgbClr val="3F9C35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>
          <p15:clr>
            <a:srgbClr val="F26B43"/>
          </p15:clr>
        </p15:guide>
        <p15:guide id="2" orient="horz" pos="4160">
          <p15:clr>
            <a:srgbClr val="F26B43"/>
          </p15:clr>
        </p15:guide>
        <p15:guide id="3" orient="horz" pos="848">
          <p15:clr>
            <a:srgbClr val="F26B43"/>
          </p15:clr>
        </p15:guide>
        <p15:guide id="4" orient="horz" pos="800">
          <p15:clr>
            <a:srgbClr val="F26B43"/>
          </p15:clr>
        </p15:guide>
        <p15:guide id="5" orient="horz" pos="3728">
          <p15:clr>
            <a:srgbClr val="F26B43"/>
          </p15:clr>
        </p15:guide>
        <p15:guide id="6" pos="1928">
          <p15:clr>
            <a:srgbClr val="F26B43"/>
          </p15:clr>
        </p15:guide>
        <p15:guide id="7" pos="208">
          <p15:clr>
            <a:srgbClr val="F26B43"/>
          </p15:clr>
        </p15:guide>
        <p15:guide id="8" pos="7472">
          <p15:clr>
            <a:srgbClr val="F26B43"/>
          </p15:clr>
        </p15:guide>
        <p15:guide id="9" pos="5752">
          <p15:clr>
            <a:srgbClr val="F26B43"/>
          </p15:clr>
        </p15:guide>
        <p15:guide id="10" pos="5624">
          <p15:clr>
            <a:srgbClr val="F26B43"/>
          </p15:clr>
        </p15:guide>
        <p15:guide id="11" pos="3904">
          <p15:clr>
            <a:srgbClr val="F26B43"/>
          </p15:clr>
        </p15:guide>
        <p15:guide id="12" pos="3776">
          <p15:clr>
            <a:srgbClr val="F26B43"/>
          </p15:clr>
        </p15:guide>
        <p15:guide id="13" pos="2056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8A08AB5D-29CA-4737-A332-706BA37AD3E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66" imgW="592" imgH="595" progId="TCLayout.ActiveDocument.1">
                  <p:embed/>
                </p:oleObj>
              </mc:Choice>
              <mc:Fallback>
                <p:oleObj name="think-cell Slide" r:id="rId66" imgW="592" imgH="595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8A08AB5D-29CA-4737-A332-706BA37AD3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 hidden="1">
            <a:extLst>
              <a:ext uri="{FF2B5EF4-FFF2-40B4-BE49-F238E27FC236}">
                <a16:creationId xmlns:a16="http://schemas.microsoft.com/office/drawing/2014/main" id="{AB214FF1-EBCB-4D3C-A198-D55068BCAA29}"/>
              </a:ext>
            </a:extLst>
          </p:cNvPr>
          <p:cNvSpPr/>
          <p:nvPr userDrawn="1">
            <p:custDataLst>
              <p:tags r:id="rId6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spcAft>
                <a:spcPts val="600"/>
              </a:spcAft>
            </a:pPr>
            <a:endParaRPr lang="da-DK" sz="3600" b="1" i="0" baseline="0" noProof="0" err="1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ext" descr="{&quot;templafy&quot;:{&quot;id&quot;:&quot;1e362d3b-be56-4c70-af15-d880b64f75e8&quot;}}" title="UserProfile.Office.PowerPointFooter">
            <a:extLst>
              <a:ext uri="{FF2B5EF4-FFF2-40B4-BE49-F238E27FC236}">
                <a16:creationId xmlns:a16="http://schemas.microsoft.com/office/drawing/2014/main" id="{79C18836-6CCB-42F3-A708-653E4CF0F4AE}"/>
              </a:ext>
            </a:extLst>
          </p:cNvPr>
          <p:cNvSpPr txBox="1"/>
          <p:nvPr userDrawn="1"/>
        </p:nvSpPr>
        <p:spPr>
          <a:xfrm>
            <a:off x="10357963" y="6363991"/>
            <a:ext cx="128897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800" b="1" spc="-30" baseline="0">
                <a:solidFill>
                  <a:schemeClr val="accent1"/>
                </a:solidFill>
                <a:latin typeface="+mj-lt"/>
              </a:rPr>
              <a:t>© Veidekke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29BDF0D-EABA-4F66-B534-62E4BDC6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817701"/>
            <a:ext cx="11111999" cy="7922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err="1"/>
              <a:t>Click</a:t>
            </a:r>
            <a:r>
              <a:rPr lang="da-DK"/>
              <a:t> to </a:t>
            </a:r>
            <a:r>
              <a:rPr lang="da-DK" err="1"/>
              <a:t>edit</a:t>
            </a:r>
            <a:r>
              <a:rPr lang="da-DK"/>
              <a:t> Master </a:t>
            </a:r>
            <a:r>
              <a:rPr lang="da-DK" err="1"/>
              <a:t>title</a:t>
            </a:r>
            <a:r>
              <a:rPr lang="da-DK"/>
              <a:t>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38" y="1926000"/>
            <a:ext cx="11111999" cy="36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Edit Master text styles</a:t>
            </a:r>
            <a:endParaRPr lang="da-DK"/>
          </a:p>
          <a:p>
            <a:pPr lvl="1"/>
            <a:r>
              <a:rPr lang="da-DK" noProof="0"/>
              <a:t>Second level</a:t>
            </a:r>
            <a:endParaRPr lang="da-DK"/>
          </a:p>
          <a:p>
            <a:pPr lvl="2"/>
            <a:r>
              <a:rPr lang="da-DK" noProof="0"/>
              <a:t>Third level</a:t>
            </a:r>
            <a:endParaRPr lang="da-DK"/>
          </a:p>
          <a:p>
            <a:pPr lvl="3"/>
            <a:r>
              <a:rPr lang="da-DK" noProof="0"/>
              <a:t>Fourth level</a:t>
            </a:r>
            <a:endParaRPr lang="da-DK"/>
          </a:p>
          <a:p>
            <a:pPr lvl="4"/>
            <a:r>
              <a:rPr lang="da-DK" noProof="0"/>
              <a:t>Fifth level</a:t>
            </a:r>
            <a:endParaRPr lang="da-DK"/>
          </a:p>
          <a:p>
            <a:pPr lvl="5"/>
            <a:r>
              <a:rPr lang="da-DK" noProof="0"/>
              <a:t>6</a:t>
            </a:r>
            <a:endParaRPr lang="da-DK"/>
          </a:p>
          <a:p>
            <a:pPr lvl="6"/>
            <a:r>
              <a:rPr lang="da-DK" noProof="0"/>
              <a:t>7</a:t>
            </a:r>
            <a:endParaRPr lang="da-DK"/>
          </a:p>
          <a:p>
            <a:pPr lvl="7"/>
            <a:r>
              <a:rPr lang="da-DK" noProof="0"/>
              <a:t>8</a:t>
            </a:r>
            <a:endParaRPr lang="da-DK"/>
          </a:p>
          <a:p>
            <a:pPr lvl="8"/>
            <a:r>
              <a:rPr lang="da-DK" noProof="0"/>
              <a:t>9</a:t>
            </a:r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938" y="6306879"/>
            <a:ext cx="2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-30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24C8C45C-947F-4981-8B3F-4F32E973C901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Footer" descr="{&quot;templafy&quot;:{&quot;id&quot;:&quot;067c4abc-c56a-424e-9f11-4808732e632e&quot;}}" title="Footer">
            <a:extLst>
              <a:ext uri="{FF2B5EF4-FFF2-40B4-BE49-F238E27FC236}">
                <a16:creationId xmlns:a16="http://schemas.microsoft.com/office/drawing/2014/main" id="{71B1904D-7DDB-4409-BC8D-BA70CAF190AF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800" b="1" noProof="0" err="1">
              <a:solidFill>
                <a:schemeClr val="tx1"/>
              </a:solidFill>
            </a:endParaRPr>
          </a:p>
        </p:txBody>
      </p:sp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-30" baseline="0">
                <a:noFill/>
                <a:latin typeface="+mj-lt"/>
              </a:defRPr>
            </a:lvl1pPr>
          </a:lstStyle>
          <a:p>
            <a:fld id="{6261E5BE-5806-451A-BC2F-22189CD3E430}" type="datetime3">
              <a:rPr lang="en-GB" smtClean="0"/>
              <a:pPr/>
              <a:t>16 March, 2021</a:t>
            </a:fld>
            <a:endParaRPr lang="da-DK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-30" baseline="0">
                <a:noFill/>
                <a:latin typeface="+mj-lt"/>
              </a:defRPr>
            </a:lvl1pPr>
          </a:lstStyle>
          <a:p>
            <a:endParaRPr lang="da-DK"/>
          </a:p>
        </p:txBody>
      </p:sp>
      <p:sp>
        <p:nvSpPr>
          <p:cNvPr id="37" name="GeneralDate" descr="{&quot;templafy&quot;:{&quot;id&quot;:&quot;099abb8f-d45d-4eab-b51e-e44e4ad5ad0f&quot;}}" hidden="1" title="GeneralDate">
            <a:extLst>
              <a:ext uri="{FF2B5EF4-FFF2-40B4-BE49-F238E27FC236}">
                <a16:creationId xmlns:a16="http://schemas.microsoft.com/office/drawing/2014/main" id="{BB436C91-E510-4D83-9A2D-F7D39B541962}"/>
              </a:ext>
            </a:extLst>
          </p:cNvPr>
          <p:cNvSpPr/>
          <p:nvPr userDrawn="1"/>
        </p:nvSpPr>
        <p:spPr>
          <a:xfrm>
            <a:off x="0" y="6856915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da-DK" sz="100" b="0" noProof="0" err="1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421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  <p:sldLayoutId id="2147483908" r:id="rId20"/>
    <p:sldLayoutId id="2147483909" r:id="rId21"/>
    <p:sldLayoutId id="2147483910" r:id="rId22"/>
    <p:sldLayoutId id="2147483911" r:id="rId23"/>
    <p:sldLayoutId id="2147483912" r:id="rId24"/>
    <p:sldLayoutId id="2147483913" r:id="rId25"/>
    <p:sldLayoutId id="2147483914" r:id="rId26"/>
    <p:sldLayoutId id="2147483915" r:id="rId27"/>
    <p:sldLayoutId id="2147483916" r:id="rId28"/>
    <p:sldLayoutId id="2147483917" r:id="rId29"/>
    <p:sldLayoutId id="2147483918" r:id="rId30"/>
    <p:sldLayoutId id="2147483919" r:id="rId31"/>
    <p:sldLayoutId id="2147483920" r:id="rId32"/>
    <p:sldLayoutId id="2147483921" r:id="rId33"/>
    <p:sldLayoutId id="2147483922" r:id="rId34"/>
    <p:sldLayoutId id="2147483923" r:id="rId35"/>
    <p:sldLayoutId id="2147483924" r:id="rId36"/>
    <p:sldLayoutId id="2147483925" r:id="rId37"/>
    <p:sldLayoutId id="2147483926" r:id="rId38"/>
    <p:sldLayoutId id="2147483927" r:id="rId39"/>
    <p:sldLayoutId id="2147483928" r:id="rId40"/>
    <p:sldLayoutId id="2147483929" r:id="rId41"/>
    <p:sldLayoutId id="2147483930" r:id="rId42"/>
    <p:sldLayoutId id="2147483931" r:id="rId43"/>
    <p:sldLayoutId id="2147483932" r:id="rId44"/>
    <p:sldLayoutId id="2147483933" r:id="rId45"/>
    <p:sldLayoutId id="2147483934" r:id="rId46"/>
    <p:sldLayoutId id="2147483935" r:id="rId47"/>
    <p:sldLayoutId id="2147483936" r:id="rId48"/>
    <p:sldLayoutId id="2147483937" r:id="rId49"/>
    <p:sldLayoutId id="2147483938" r:id="rId50"/>
    <p:sldLayoutId id="2147483939" r:id="rId51"/>
    <p:sldLayoutId id="2147483940" r:id="rId52"/>
    <p:sldLayoutId id="2147483941" r:id="rId53"/>
    <p:sldLayoutId id="2147483942" r:id="rId54"/>
    <p:sldLayoutId id="2147483943" r:id="rId55"/>
    <p:sldLayoutId id="2147483944" r:id="rId56"/>
    <p:sldLayoutId id="2147483945" r:id="rId57"/>
    <p:sldLayoutId id="2147483946" r:id="rId58"/>
    <p:sldLayoutId id="2147483947" r:id="rId59"/>
    <p:sldLayoutId id="2147483948" r:id="rId60"/>
    <p:sldLayoutId id="2147483949" r:id="rId61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4000"/>
        </a:lnSpc>
        <a:spcBef>
          <a:spcPct val="0"/>
        </a:spcBef>
        <a:buNone/>
        <a:defRPr sz="3600" b="1" kern="1200" spc="-1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400" b="0" kern="1200" spc="-15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400" b="0" kern="1200" cap="all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400" b="0" kern="1200" cap="all" baseline="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4C4C4C"/>
        </a:buClr>
        <a:buFont typeface="Arial" panose="020B0604020202020204" pitchFamily="34" charset="0"/>
        <a:buChar char="•"/>
        <a:defRPr sz="1400" b="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0">
          <p15:clr>
            <a:srgbClr val="F26B43"/>
          </p15:clr>
        </p15:guide>
        <p15:guide id="2" pos="7339">
          <p15:clr>
            <a:srgbClr val="F26B43"/>
          </p15:clr>
        </p15:guide>
        <p15:guide id="3" orient="horz" pos="510">
          <p15:clr>
            <a:srgbClr val="F26B43"/>
          </p15:clr>
        </p15:guide>
        <p15:guide id="4" orient="horz" pos="3804">
          <p15:clr>
            <a:srgbClr val="F26B43"/>
          </p15:clr>
        </p15:guide>
        <p15:guide id="5" pos="767">
          <p15:clr>
            <a:srgbClr val="F26B43"/>
          </p15:clr>
        </p15:guide>
        <p15:guide id="6" pos="937">
          <p15:clr>
            <a:srgbClr val="F26B43"/>
          </p15:clr>
        </p15:guide>
        <p15:guide id="7" pos="1365">
          <p15:clr>
            <a:srgbClr val="F26B43"/>
          </p15:clr>
        </p15:guide>
        <p15:guide id="8" pos="1535">
          <p15:clr>
            <a:srgbClr val="F26B43"/>
          </p15:clr>
        </p15:guide>
        <p15:guide id="9" pos="1962">
          <p15:clr>
            <a:srgbClr val="F26B43"/>
          </p15:clr>
        </p15:guide>
        <p15:guide id="10" pos="2132">
          <p15:clr>
            <a:srgbClr val="F26B43"/>
          </p15:clr>
        </p15:guide>
        <p15:guide id="11" pos="2560">
          <p15:clr>
            <a:srgbClr val="F26B43"/>
          </p15:clr>
        </p15:guide>
        <p15:guide id="12" pos="2730">
          <p15:clr>
            <a:srgbClr val="F26B43"/>
          </p15:clr>
        </p15:guide>
        <p15:guide id="13" pos="3157">
          <p15:clr>
            <a:srgbClr val="F26B43"/>
          </p15:clr>
        </p15:guide>
        <p15:guide id="14" pos="3327">
          <p15:clr>
            <a:srgbClr val="F26B43"/>
          </p15:clr>
        </p15:guide>
        <p15:guide id="15" pos="3754">
          <p15:clr>
            <a:srgbClr val="F26B43"/>
          </p15:clr>
        </p15:guide>
        <p15:guide id="16" pos="3925">
          <p15:clr>
            <a:srgbClr val="F26B43"/>
          </p15:clr>
        </p15:guide>
        <p15:guide id="17" pos="4352">
          <p15:clr>
            <a:srgbClr val="F26B43"/>
          </p15:clr>
        </p15:guide>
        <p15:guide id="18" pos="4522">
          <p15:clr>
            <a:srgbClr val="F26B43"/>
          </p15:clr>
        </p15:guide>
        <p15:guide id="19" pos="4949">
          <p15:clr>
            <a:srgbClr val="F26B43"/>
          </p15:clr>
        </p15:guide>
        <p15:guide id="20" pos="5120">
          <p15:clr>
            <a:srgbClr val="F26B43"/>
          </p15:clr>
        </p15:guide>
        <p15:guide id="21" pos="5547">
          <p15:clr>
            <a:srgbClr val="F26B43"/>
          </p15:clr>
        </p15:guide>
        <p15:guide id="22" pos="5717">
          <p15:clr>
            <a:srgbClr val="F26B43"/>
          </p15:clr>
        </p15:guide>
        <p15:guide id="23" pos="6144">
          <p15:clr>
            <a:srgbClr val="F26B43"/>
          </p15:clr>
        </p15:guide>
        <p15:guide id="24" pos="6314">
          <p15:clr>
            <a:srgbClr val="F26B43"/>
          </p15:clr>
        </p15:guide>
        <p15:guide id="25" pos="6742">
          <p15:clr>
            <a:srgbClr val="F26B43"/>
          </p15:clr>
        </p15:guide>
        <p15:guide id="26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FDE11-D868-0F4E-878D-6422BBB81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ea typeface="+mn-lt"/>
                <a:cs typeface="+mn-lt"/>
              </a:rPr>
              <a:t>31 rederier konkurrerer om to grønne bulkskip for Veidekke</a:t>
            </a:r>
            <a:endParaRPr lang="en-NO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AE0306-939C-454D-88DB-D4CDCE4D8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431" y="1268414"/>
            <a:ext cx="5651005" cy="4645024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13999"/>
              </a:lnSpc>
              <a:buFont typeface="+mj-lt"/>
              <a:buAutoNum type="arabicPeriod"/>
            </a:pPr>
            <a:r>
              <a:rPr lang="nb-NO" sz="1400" dirty="0">
                <a:ea typeface="+mn-lt"/>
                <a:cs typeface="+mn-lt"/>
              </a:rPr>
              <a:t>Arendals Dampskibsselskap</a:t>
            </a:r>
          </a:p>
          <a:p>
            <a:pPr marL="342900" indent="-342900">
              <a:lnSpc>
                <a:spcPct val="113999"/>
              </a:lnSpc>
              <a:buFont typeface="+mj-lt"/>
              <a:buAutoNum type="arabicPeriod"/>
            </a:pPr>
            <a:r>
              <a:rPr lang="nb-NO" sz="1400" dirty="0">
                <a:ea typeface="+mn-lt"/>
                <a:cs typeface="+mn-lt"/>
              </a:rPr>
              <a:t>Amon Maritime AS / </a:t>
            </a:r>
            <a:r>
              <a:rPr lang="nb-NO" sz="1400" dirty="0" err="1">
                <a:ea typeface="+mn-lt"/>
                <a:cs typeface="+mn-lt"/>
              </a:rPr>
              <a:t>Viridis</a:t>
            </a:r>
            <a:r>
              <a:rPr lang="nb-NO" sz="1400" dirty="0">
                <a:ea typeface="+mn-lt"/>
                <a:cs typeface="+mn-lt"/>
              </a:rPr>
              <a:t> Bulk Carriers</a:t>
            </a:r>
            <a:endParaRPr lang="nb-NO" sz="1400" dirty="0">
              <a:ea typeface="Verdana"/>
            </a:endParaRPr>
          </a:p>
          <a:p>
            <a:pPr marL="342900" indent="-342900">
              <a:lnSpc>
                <a:spcPct val="113999"/>
              </a:lnSpc>
              <a:buFont typeface="+mj-lt"/>
              <a:buAutoNum type="arabicPeriod"/>
            </a:pPr>
            <a:r>
              <a:rPr lang="nb-NO" sz="1400" dirty="0">
                <a:ea typeface="+mn-lt"/>
                <a:cs typeface="+mn-lt"/>
              </a:rPr>
              <a:t>Blue Star Group</a:t>
            </a:r>
          </a:p>
          <a:p>
            <a:pPr marL="342900" indent="-342900">
              <a:lnSpc>
                <a:spcPct val="113999"/>
              </a:lnSpc>
              <a:buAutoNum type="arabicPeriod"/>
            </a:pPr>
            <a:r>
              <a:rPr lang="nb-NO" sz="1400" dirty="0" err="1">
                <a:ea typeface="+mn-lt"/>
                <a:cs typeface="+mn-lt"/>
              </a:rPr>
              <a:t>Buksér</a:t>
            </a:r>
            <a:r>
              <a:rPr lang="nb-NO" sz="1400" dirty="0">
                <a:ea typeface="+mn-lt"/>
                <a:cs typeface="+mn-lt"/>
              </a:rPr>
              <a:t> og Berging AS</a:t>
            </a:r>
            <a:endParaRPr lang="nb-NO" sz="1400" dirty="0">
              <a:ea typeface="Verdana"/>
            </a:endParaRPr>
          </a:p>
          <a:p>
            <a:pPr marL="342900" indent="-342900">
              <a:lnSpc>
                <a:spcPct val="113999"/>
              </a:lnSpc>
              <a:buFont typeface="+mj-lt"/>
              <a:buAutoNum type="arabicPeriod"/>
            </a:pPr>
            <a:r>
              <a:rPr lang="nb-NO" sz="1400" dirty="0">
                <a:ea typeface="+mn-lt"/>
                <a:cs typeface="+mn-lt"/>
              </a:rPr>
              <a:t>CMB Group</a:t>
            </a:r>
          </a:p>
          <a:p>
            <a:pPr marL="342900" indent="-342900">
              <a:lnSpc>
                <a:spcPct val="113999"/>
              </a:lnSpc>
              <a:buFont typeface="+mj-lt"/>
              <a:buAutoNum type="arabicPeriod"/>
            </a:pPr>
            <a:r>
              <a:rPr lang="nb-NO" sz="1400" dirty="0">
                <a:ea typeface="+mn-lt"/>
                <a:cs typeface="+mn-lt"/>
              </a:rPr>
              <a:t>Eides Rederi </a:t>
            </a:r>
          </a:p>
          <a:p>
            <a:pPr marL="342900" indent="-342900">
              <a:lnSpc>
                <a:spcPct val="113999"/>
              </a:lnSpc>
              <a:buFont typeface="+mj-lt"/>
              <a:buAutoNum type="arabicPeriod"/>
            </a:pPr>
            <a:r>
              <a:rPr lang="nb-NO" sz="1400" dirty="0">
                <a:ea typeface="+mn-lt"/>
                <a:cs typeface="+mn-lt"/>
              </a:rPr>
              <a:t>Farstad Shipping</a:t>
            </a:r>
          </a:p>
          <a:p>
            <a:pPr marL="342900" indent="-342900">
              <a:lnSpc>
                <a:spcPct val="113999"/>
              </a:lnSpc>
              <a:buFont typeface="+mj-lt"/>
              <a:buAutoNum type="arabicPeriod"/>
            </a:pPr>
            <a:r>
              <a:rPr lang="nb-NO" sz="1400" dirty="0">
                <a:ea typeface="+mn-lt"/>
                <a:cs typeface="+mn-lt"/>
              </a:rPr>
              <a:t>Frøy Gruppen </a:t>
            </a:r>
            <a:endParaRPr lang="nb-NO" sz="1400" dirty="0">
              <a:ea typeface="Verdana"/>
            </a:endParaRPr>
          </a:p>
          <a:p>
            <a:pPr marL="342900" indent="-342900">
              <a:lnSpc>
                <a:spcPct val="113999"/>
              </a:lnSpc>
              <a:buFont typeface="+mj-lt"/>
              <a:buAutoNum type="arabicPeriod"/>
            </a:pPr>
            <a:r>
              <a:rPr lang="nb-NO" sz="1400" dirty="0">
                <a:ea typeface="+mn-lt"/>
                <a:cs typeface="+mn-lt"/>
              </a:rPr>
              <a:t>Gard Shipping AS</a:t>
            </a:r>
            <a:endParaRPr lang="nb-NO" sz="1400" dirty="0">
              <a:ea typeface="Verdana"/>
            </a:endParaRPr>
          </a:p>
          <a:p>
            <a:pPr marL="342900" indent="-342900">
              <a:lnSpc>
                <a:spcPct val="113999"/>
              </a:lnSpc>
              <a:buFont typeface="+mj-lt"/>
              <a:buAutoNum type="arabicPeriod"/>
            </a:pPr>
            <a:r>
              <a:rPr lang="nb-NO" sz="1400" dirty="0">
                <a:ea typeface="+mn-lt"/>
                <a:cs typeface="+mn-lt"/>
              </a:rPr>
              <a:t>Grieg Maritime Group </a:t>
            </a:r>
          </a:p>
          <a:p>
            <a:pPr marL="342900" indent="-342900">
              <a:lnSpc>
                <a:spcPct val="113999"/>
              </a:lnSpc>
              <a:buFont typeface="+mj-lt"/>
              <a:buAutoNum type="arabicPeriod"/>
            </a:pPr>
            <a:r>
              <a:rPr lang="nb-NO" sz="1400" dirty="0">
                <a:ea typeface="+mn-lt"/>
                <a:cs typeface="+mn-lt"/>
              </a:rPr>
              <a:t>Grøntvedt Shipping AS</a:t>
            </a:r>
          </a:p>
          <a:p>
            <a:pPr marL="342900" indent="-342900">
              <a:lnSpc>
                <a:spcPct val="113999"/>
              </a:lnSpc>
              <a:buFont typeface="+mj-lt"/>
              <a:buAutoNum type="arabicPeriod"/>
            </a:pPr>
            <a:r>
              <a:rPr lang="nb-NO" sz="1400" dirty="0">
                <a:ea typeface="+mn-lt"/>
                <a:cs typeface="+mn-lt"/>
              </a:rPr>
              <a:t>Hagland Dry Cargo </a:t>
            </a:r>
          </a:p>
          <a:p>
            <a:pPr marL="342900" indent="-342900">
              <a:lnSpc>
                <a:spcPct val="113999"/>
              </a:lnSpc>
              <a:buFont typeface="+mj-lt"/>
              <a:buAutoNum type="arabicPeriod"/>
            </a:pPr>
            <a:r>
              <a:rPr lang="nb-NO" sz="1400" dirty="0" err="1">
                <a:ea typeface="+mn-lt"/>
                <a:cs typeface="+mn-lt"/>
              </a:rPr>
              <a:t>Lighthouse</a:t>
            </a:r>
            <a:r>
              <a:rPr lang="nb-NO" sz="1400" dirty="0">
                <a:ea typeface="+mn-lt"/>
                <a:cs typeface="+mn-lt"/>
              </a:rPr>
              <a:t> </a:t>
            </a:r>
            <a:r>
              <a:rPr lang="nb-NO" sz="1400" dirty="0" err="1">
                <a:ea typeface="+mn-lt"/>
                <a:cs typeface="+mn-lt"/>
              </a:rPr>
              <a:t>Ship</a:t>
            </a:r>
            <a:r>
              <a:rPr lang="nb-NO" sz="1400" dirty="0">
                <a:ea typeface="+mn-lt"/>
                <a:cs typeface="+mn-lt"/>
              </a:rPr>
              <a:t> Management</a:t>
            </a:r>
          </a:p>
          <a:p>
            <a:pPr marL="342900" indent="-342900">
              <a:lnSpc>
                <a:spcPct val="113999"/>
              </a:lnSpc>
              <a:buFont typeface="+mj-lt"/>
              <a:buAutoNum type="arabicPeriod"/>
            </a:pPr>
            <a:r>
              <a:rPr lang="nb-NO" sz="1400" dirty="0" err="1">
                <a:ea typeface="+mn-lt"/>
                <a:cs typeface="+mn-lt"/>
              </a:rPr>
              <a:t>Intership</a:t>
            </a:r>
            <a:r>
              <a:rPr lang="nb-NO" sz="1400" dirty="0">
                <a:ea typeface="+mn-lt"/>
                <a:cs typeface="+mn-lt"/>
              </a:rPr>
              <a:t> </a:t>
            </a:r>
            <a:r>
              <a:rPr lang="nb-NO" sz="1400" dirty="0" err="1">
                <a:ea typeface="+mn-lt"/>
                <a:cs typeface="+mn-lt"/>
              </a:rPr>
              <a:t>Navigation</a:t>
            </a:r>
            <a:r>
              <a:rPr lang="nb-NO" sz="1400" dirty="0">
                <a:ea typeface="+mn-lt"/>
                <a:cs typeface="+mn-lt"/>
              </a:rPr>
              <a:t> Co</a:t>
            </a:r>
          </a:p>
          <a:p>
            <a:pPr marL="342900" indent="-342900">
              <a:lnSpc>
                <a:spcPct val="113999"/>
              </a:lnSpc>
              <a:buFont typeface="+mj-lt"/>
              <a:buAutoNum type="arabicPeriod"/>
            </a:pPr>
            <a:r>
              <a:rPr lang="en-GB" sz="1400" dirty="0" err="1">
                <a:ea typeface="+mn-lt"/>
                <a:cs typeface="+mn-lt"/>
              </a:rPr>
              <a:t>Møre</a:t>
            </a:r>
            <a:r>
              <a:rPr lang="en-GB" sz="1400" dirty="0">
                <a:ea typeface="+mn-lt"/>
                <a:cs typeface="+mn-lt"/>
              </a:rPr>
              <a:t> Logistic AS </a:t>
            </a:r>
            <a:endParaRPr lang="nb-NO" sz="1400" dirty="0">
              <a:ea typeface="+mn-lt"/>
              <a:cs typeface="+mn-lt"/>
            </a:endParaRPr>
          </a:p>
          <a:p>
            <a:pPr marL="342900" indent="-342900">
              <a:lnSpc>
                <a:spcPct val="113999"/>
              </a:lnSpc>
              <a:buFont typeface="+mj-lt"/>
              <a:buAutoNum type="arabicPeriod"/>
            </a:pPr>
            <a:endParaRPr lang="nb-NO" sz="1400" dirty="0"/>
          </a:p>
          <a:p>
            <a:pPr marL="0" indent="0">
              <a:lnSpc>
                <a:spcPct val="113999"/>
              </a:lnSpc>
              <a:buNone/>
            </a:pPr>
            <a:endParaRPr lang="nb-NO" sz="1400" dirty="0">
              <a:ea typeface="+mn-lt"/>
              <a:cs typeface="+mn-lt"/>
            </a:endParaRPr>
          </a:p>
          <a:p>
            <a:pPr marL="179705" indent="-179705">
              <a:lnSpc>
                <a:spcPct val="113999"/>
              </a:lnSpc>
              <a:buChar char="Ø"/>
            </a:pPr>
            <a:endParaRPr lang="en-NO" sz="1400" dirty="0">
              <a:ea typeface="+mn-lt"/>
              <a:cs typeface="+mn-l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F1028B9-D4B1-E14D-ADB8-84C398685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9188" y="1268414"/>
            <a:ext cx="5657454" cy="6085287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13999"/>
              </a:lnSpc>
              <a:buFont typeface="+mj-lt"/>
              <a:buAutoNum type="arabicPeriod" startAt="16"/>
            </a:pPr>
            <a:r>
              <a:rPr lang="nb-NO" sz="1400" dirty="0">
                <a:ea typeface="+mn-lt"/>
                <a:cs typeface="+mn-lt"/>
              </a:rPr>
              <a:t>Høyland Offshore AS</a:t>
            </a:r>
          </a:p>
          <a:p>
            <a:pPr marL="342900" indent="-342900">
              <a:lnSpc>
                <a:spcPct val="113999"/>
              </a:lnSpc>
              <a:buFont typeface="+mj-lt"/>
              <a:buAutoNum type="arabicPeriod" startAt="16"/>
            </a:pPr>
            <a:r>
              <a:rPr lang="nb-NO" sz="1400" dirty="0">
                <a:ea typeface="+mn-lt"/>
                <a:cs typeface="+mn-lt"/>
              </a:rPr>
              <a:t>OSM Maritime Group</a:t>
            </a:r>
            <a:endParaRPr lang="nb-NO" sz="1400" dirty="0">
              <a:ea typeface="Verdana"/>
            </a:endParaRPr>
          </a:p>
          <a:p>
            <a:pPr marL="342900" indent="-342900">
              <a:lnSpc>
                <a:spcPct val="113999"/>
              </a:lnSpc>
              <a:buFont typeface="+mj-lt"/>
              <a:buAutoNum type="arabicPeriod" startAt="16"/>
            </a:pPr>
            <a:r>
              <a:rPr lang="nb-NO" sz="1400" dirty="0">
                <a:ea typeface="+mn-lt"/>
                <a:cs typeface="+mn-lt"/>
              </a:rPr>
              <a:t>Peak Shipping </a:t>
            </a:r>
            <a:endParaRPr lang="nb-NO" sz="1400" dirty="0">
              <a:ea typeface="Verdana"/>
            </a:endParaRPr>
          </a:p>
          <a:p>
            <a:pPr marL="342900" indent="-342900">
              <a:lnSpc>
                <a:spcPct val="113999"/>
              </a:lnSpc>
              <a:buFont typeface="+mj-lt"/>
              <a:buAutoNum type="arabicPeriod" startAt="16"/>
            </a:pPr>
            <a:r>
              <a:rPr lang="nb-NO" sz="1400" dirty="0">
                <a:ea typeface="+mn-lt"/>
                <a:cs typeface="+mn-lt"/>
              </a:rPr>
              <a:t>Peter Gast Shipping </a:t>
            </a:r>
            <a:r>
              <a:rPr lang="nb-NO" sz="1400" dirty="0" err="1">
                <a:ea typeface="+mn-lt"/>
                <a:cs typeface="+mn-lt"/>
              </a:rPr>
              <a:t>GmbH</a:t>
            </a:r>
            <a:r>
              <a:rPr lang="nb-NO" sz="1400" dirty="0">
                <a:ea typeface="+mn-lt"/>
                <a:cs typeface="+mn-lt"/>
              </a:rPr>
              <a:t> / Vega </a:t>
            </a:r>
            <a:r>
              <a:rPr lang="nb-NO" sz="1400" dirty="0" err="1">
                <a:ea typeface="+mn-lt"/>
                <a:cs typeface="+mn-lt"/>
              </a:rPr>
              <a:t>Rederei</a:t>
            </a:r>
            <a:endParaRPr lang="nb-NO" sz="1400" dirty="0">
              <a:ea typeface="+mn-lt"/>
              <a:cs typeface="+mn-lt"/>
            </a:endParaRPr>
          </a:p>
          <a:p>
            <a:pPr marL="342900" indent="-342900">
              <a:lnSpc>
                <a:spcPct val="113999"/>
              </a:lnSpc>
              <a:buFont typeface="+mj-lt"/>
              <a:buAutoNum type="arabicPeriod" startAt="16"/>
            </a:pPr>
            <a:r>
              <a:rPr lang="nb-NO" sz="1400" dirty="0">
                <a:ea typeface="+mn-lt"/>
                <a:cs typeface="+mn-lt"/>
              </a:rPr>
              <a:t>Roslagen AS</a:t>
            </a:r>
          </a:p>
          <a:p>
            <a:pPr marL="342900" indent="-342900">
              <a:lnSpc>
                <a:spcPct val="113999"/>
              </a:lnSpc>
              <a:buFont typeface="+mj-lt"/>
              <a:buAutoNum type="arabicPeriod" startAt="16"/>
            </a:pPr>
            <a:r>
              <a:rPr lang="nb-NO" sz="1400" dirty="0" err="1">
                <a:ea typeface="+mn-lt"/>
                <a:cs typeface="+mn-lt"/>
              </a:rPr>
              <a:t>Seaworks</a:t>
            </a:r>
            <a:r>
              <a:rPr lang="nb-NO" sz="1400" dirty="0">
                <a:ea typeface="+mn-lt"/>
                <a:cs typeface="+mn-lt"/>
              </a:rPr>
              <a:t> </a:t>
            </a:r>
            <a:endParaRPr lang="nb-NO" dirty="0"/>
          </a:p>
          <a:p>
            <a:pPr marL="342900" indent="-342900">
              <a:lnSpc>
                <a:spcPct val="113999"/>
              </a:lnSpc>
              <a:buFont typeface="+mj-lt"/>
              <a:buAutoNum type="arabicPeriod" startAt="16"/>
            </a:pPr>
            <a:r>
              <a:rPr lang="nb-NO" sz="1400" dirty="0">
                <a:ea typeface="+mn-lt"/>
                <a:cs typeface="+mn-lt"/>
              </a:rPr>
              <a:t>Thor Dahl Shipping</a:t>
            </a:r>
            <a:endParaRPr lang="nb-NO" sz="1400" dirty="0">
              <a:ea typeface="Verdana"/>
            </a:endParaRPr>
          </a:p>
          <a:p>
            <a:pPr marL="342900" indent="-342900">
              <a:lnSpc>
                <a:spcPct val="113999"/>
              </a:lnSpc>
              <a:buFont typeface="+mj-lt"/>
              <a:buAutoNum type="arabicPeriod" startAt="16"/>
            </a:pPr>
            <a:r>
              <a:rPr lang="nb-NO" sz="1400" dirty="0" err="1">
                <a:ea typeface="+mn-lt"/>
                <a:cs typeface="+mn-lt"/>
              </a:rPr>
              <a:t>Torhus</a:t>
            </a:r>
            <a:r>
              <a:rPr lang="nb-NO" sz="1400" dirty="0">
                <a:ea typeface="+mn-lt"/>
                <a:cs typeface="+mn-lt"/>
              </a:rPr>
              <a:t> Shipping</a:t>
            </a:r>
          </a:p>
          <a:p>
            <a:pPr marL="342900" indent="-342900">
              <a:lnSpc>
                <a:spcPct val="113999"/>
              </a:lnSpc>
              <a:buFont typeface="+mj-lt"/>
              <a:buAutoNum type="arabicPeriod" startAt="16"/>
            </a:pPr>
            <a:r>
              <a:rPr lang="nb-NO" sz="1400" dirty="0" err="1">
                <a:ea typeface="+mn-lt"/>
                <a:cs typeface="+mn-lt"/>
              </a:rPr>
              <a:t>Wagenborg</a:t>
            </a:r>
            <a:r>
              <a:rPr lang="nb-NO" sz="1400" dirty="0">
                <a:ea typeface="+mn-lt"/>
                <a:cs typeface="+mn-lt"/>
              </a:rPr>
              <a:t> Shipping B V</a:t>
            </a:r>
          </a:p>
          <a:p>
            <a:pPr marL="342900" indent="-342900">
              <a:lnSpc>
                <a:spcPct val="113999"/>
              </a:lnSpc>
              <a:buFont typeface="+mj-lt"/>
              <a:buAutoNum type="arabicPeriod" startAt="16"/>
            </a:pPr>
            <a:r>
              <a:rPr lang="nb-NO" sz="1400" dirty="0" err="1">
                <a:ea typeface="+mn-lt"/>
                <a:cs typeface="+mn-lt"/>
              </a:rPr>
              <a:t>Xxx</a:t>
            </a:r>
            <a:r>
              <a:rPr lang="nb-NO" sz="1400" dirty="0">
                <a:ea typeface="+mn-lt"/>
                <a:cs typeface="+mn-lt"/>
              </a:rPr>
              <a:t> - </a:t>
            </a:r>
            <a:r>
              <a:rPr lang="en-GB" sz="1400" dirty="0" err="1">
                <a:ea typeface="+mn-lt"/>
                <a:cs typeface="+mn-lt"/>
              </a:rPr>
              <a:t>reservert</a:t>
            </a:r>
            <a:r>
              <a:rPr lang="en-GB" sz="1400" dirty="0">
                <a:ea typeface="+mn-lt"/>
                <a:cs typeface="+mn-lt"/>
              </a:rPr>
              <a:t> seg mot </a:t>
            </a:r>
            <a:r>
              <a:rPr lang="en-GB" sz="1400" dirty="0" err="1">
                <a:ea typeface="+mn-lt"/>
                <a:cs typeface="+mn-lt"/>
              </a:rPr>
              <a:t>publisering</a:t>
            </a:r>
            <a:endParaRPr lang="nb-NO" sz="1400" dirty="0">
              <a:ea typeface="Verdana"/>
            </a:endParaRPr>
          </a:p>
          <a:p>
            <a:pPr marL="342900" indent="-342900">
              <a:lnSpc>
                <a:spcPct val="113999"/>
              </a:lnSpc>
              <a:buFont typeface="+mj-lt"/>
              <a:buAutoNum type="arabicPeriod" startAt="16"/>
            </a:pPr>
            <a:r>
              <a:rPr lang="nb-NO" sz="1400" dirty="0" err="1">
                <a:ea typeface="+mn-lt"/>
                <a:cs typeface="+mn-lt"/>
              </a:rPr>
              <a:t>Xxx</a:t>
            </a:r>
            <a:r>
              <a:rPr lang="nb-NO" sz="1400" dirty="0">
                <a:ea typeface="+mn-lt"/>
                <a:cs typeface="+mn-lt"/>
              </a:rPr>
              <a:t> - </a:t>
            </a:r>
            <a:r>
              <a:rPr lang="en-GB" sz="1400" dirty="0" err="1">
                <a:ea typeface="+mn-lt"/>
                <a:cs typeface="+mn-lt"/>
              </a:rPr>
              <a:t>reservert</a:t>
            </a:r>
            <a:r>
              <a:rPr lang="en-GB" sz="1400" dirty="0">
                <a:ea typeface="+mn-lt"/>
                <a:cs typeface="+mn-lt"/>
              </a:rPr>
              <a:t> seg mot </a:t>
            </a:r>
            <a:r>
              <a:rPr lang="en-GB" sz="1400" dirty="0" err="1">
                <a:ea typeface="+mn-lt"/>
                <a:cs typeface="+mn-lt"/>
              </a:rPr>
              <a:t>publisering</a:t>
            </a:r>
            <a:endParaRPr lang="nb-NO" sz="1400" dirty="0">
              <a:ea typeface="Verdana"/>
            </a:endParaRPr>
          </a:p>
          <a:p>
            <a:pPr marL="342900" indent="-342900">
              <a:lnSpc>
                <a:spcPct val="113999"/>
              </a:lnSpc>
              <a:buFont typeface="+mj-lt"/>
              <a:buAutoNum type="arabicPeriod" startAt="16"/>
            </a:pPr>
            <a:r>
              <a:rPr lang="nb-NO" sz="1400" dirty="0" err="1">
                <a:ea typeface="+mn-lt"/>
                <a:cs typeface="+mn-lt"/>
              </a:rPr>
              <a:t>Xxx</a:t>
            </a:r>
            <a:r>
              <a:rPr lang="nb-NO" sz="1400" dirty="0">
                <a:ea typeface="+mn-lt"/>
                <a:cs typeface="+mn-lt"/>
              </a:rPr>
              <a:t> - </a:t>
            </a:r>
            <a:r>
              <a:rPr lang="en-GB" sz="1400" dirty="0" err="1">
                <a:ea typeface="+mn-lt"/>
                <a:cs typeface="+mn-lt"/>
              </a:rPr>
              <a:t>reservert</a:t>
            </a:r>
            <a:r>
              <a:rPr lang="en-GB" sz="1400" dirty="0">
                <a:ea typeface="+mn-lt"/>
                <a:cs typeface="+mn-lt"/>
              </a:rPr>
              <a:t> seg mot </a:t>
            </a:r>
            <a:r>
              <a:rPr lang="en-GB" sz="1400" dirty="0" err="1">
                <a:ea typeface="+mn-lt"/>
                <a:cs typeface="+mn-lt"/>
              </a:rPr>
              <a:t>publisering</a:t>
            </a:r>
            <a:endParaRPr lang="nb-NO" sz="1400" dirty="0">
              <a:ea typeface="Verdana"/>
            </a:endParaRPr>
          </a:p>
          <a:p>
            <a:pPr marL="342900" indent="-342900">
              <a:lnSpc>
                <a:spcPct val="113999"/>
              </a:lnSpc>
              <a:buFont typeface="+mj-lt"/>
              <a:buAutoNum type="arabicPeriod" startAt="16"/>
            </a:pPr>
            <a:r>
              <a:rPr lang="nb-NO" sz="1400" dirty="0" err="1">
                <a:ea typeface="Verdana"/>
              </a:rPr>
              <a:t>Xxx</a:t>
            </a:r>
            <a:r>
              <a:rPr lang="nb-NO" sz="1400" dirty="0">
                <a:ea typeface="Verdana"/>
              </a:rPr>
              <a:t> - </a:t>
            </a:r>
            <a:r>
              <a:rPr lang="en-GB" sz="1400" dirty="0" err="1">
                <a:ea typeface="Verdana"/>
              </a:rPr>
              <a:t>reservert</a:t>
            </a:r>
            <a:r>
              <a:rPr lang="en-GB" sz="1400" dirty="0">
                <a:ea typeface="Verdana"/>
              </a:rPr>
              <a:t> seg mot </a:t>
            </a:r>
            <a:r>
              <a:rPr lang="en-GB" sz="1400" dirty="0" err="1">
                <a:ea typeface="Verdana"/>
              </a:rPr>
              <a:t>publisering</a:t>
            </a:r>
            <a:endParaRPr lang="en-GB" sz="1400" dirty="0">
              <a:ea typeface="Verdana"/>
            </a:endParaRPr>
          </a:p>
          <a:p>
            <a:pPr marL="342900" indent="-342900">
              <a:lnSpc>
                <a:spcPct val="113999"/>
              </a:lnSpc>
              <a:buFont typeface="+mj-lt"/>
              <a:buAutoNum type="arabicPeriod" startAt="16"/>
            </a:pPr>
            <a:r>
              <a:rPr lang="en-GB" sz="1400" dirty="0" err="1">
                <a:ea typeface="+mn-lt"/>
                <a:cs typeface="+mn-lt"/>
              </a:rPr>
              <a:t>Xxx</a:t>
            </a:r>
            <a:r>
              <a:rPr lang="en-GB" sz="1400" dirty="0">
                <a:ea typeface="+mn-lt"/>
                <a:cs typeface="+mn-lt"/>
              </a:rPr>
              <a:t> - </a:t>
            </a:r>
            <a:r>
              <a:rPr lang="en-GB" sz="1400" dirty="0" err="1">
                <a:ea typeface="+mn-lt"/>
                <a:cs typeface="+mn-lt"/>
              </a:rPr>
              <a:t>reservert</a:t>
            </a:r>
            <a:r>
              <a:rPr lang="en-GB" sz="1400" dirty="0">
                <a:ea typeface="+mn-lt"/>
                <a:cs typeface="+mn-lt"/>
              </a:rPr>
              <a:t> seg mot </a:t>
            </a:r>
            <a:r>
              <a:rPr lang="en-GB" sz="1400" dirty="0" err="1">
                <a:ea typeface="+mn-lt"/>
                <a:cs typeface="+mn-lt"/>
              </a:rPr>
              <a:t>publisering</a:t>
            </a:r>
            <a:endParaRPr lang="nb-NO" sz="1400" dirty="0">
              <a:ea typeface="+mn-lt"/>
              <a:cs typeface="+mn-lt"/>
            </a:endParaRPr>
          </a:p>
          <a:p>
            <a:pPr marL="342900" indent="-342900">
              <a:lnSpc>
                <a:spcPct val="113999"/>
              </a:lnSpc>
              <a:buFont typeface="+mj-lt"/>
              <a:buAutoNum type="arabicPeriod" startAt="16"/>
            </a:pPr>
            <a:r>
              <a:rPr lang="nb-NO" sz="1400" dirty="0" err="1">
                <a:ea typeface="+mn-lt"/>
                <a:cs typeface="+mn-lt"/>
              </a:rPr>
              <a:t>Xxx</a:t>
            </a:r>
            <a:r>
              <a:rPr lang="nb-NO" sz="1400" dirty="0">
                <a:ea typeface="+mn-lt"/>
                <a:cs typeface="+mn-lt"/>
              </a:rPr>
              <a:t> - </a:t>
            </a:r>
            <a:r>
              <a:rPr lang="en-GB" sz="1400" dirty="0" err="1">
                <a:ea typeface="+mn-lt"/>
                <a:cs typeface="+mn-lt"/>
              </a:rPr>
              <a:t>reservert</a:t>
            </a:r>
            <a:r>
              <a:rPr lang="en-GB" sz="1400" dirty="0">
                <a:ea typeface="+mn-lt"/>
                <a:cs typeface="+mn-lt"/>
              </a:rPr>
              <a:t> seg mot </a:t>
            </a:r>
            <a:r>
              <a:rPr lang="en-GB" sz="1400" dirty="0" err="1">
                <a:ea typeface="+mn-lt"/>
                <a:cs typeface="+mn-lt"/>
              </a:rPr>
              <a:t>publisering</a:t>
            </a:r>
            <a:endParaRPr lang="en-GB" sz="1400" dirty="0">
              <a:ea typeface="+mn-lt"/>
              <a:cs typeface="+mn-lt"/>
            </a:endParaRPr>
          </a:p>
          <a:p>
            <a:pPr marL="342900" indent="-342900">
              <a:lnSpc>
                <a:spcPct val="113999"/>
              </a:lnSpc>
              <a:buFont typeface="+mj-lt"/>
              <a:buAutoNum type="arabicPeriod" startAt="16"/>
            </a:pPr>
            <a:r>
              <a:rPr lang="nb-NO" sz="1400" dirty="0" err="1">
                <a:ea typeface="+mn-lt"/>
                <a:cs typeface="+mn-lt"/>
              </a:rPr>
              <a:t>Xxx</a:t>
            </a:r>
            <a:r>
              <a:rPr lang="nb-NO" sz="1400" dirty="0">
                <a:ea typeface="+mn-lt"/>
                <a:cs typeface="+mn-lt"/>
              </a:rPr>
              <a:t> - </a:t>
            </a:r>
            <a:r>
              <a:rPr lang="en-GB" sz="1400" dirty="0" err="1">
                <a:ea typeface="+mn-lt"/>
                <a:cs typeface="+mn-lt"/>
              </a:rPr>
              <a:t>reservert</a:t>
            </a:r>
            <a:r>
              <a:rPr lang="en-GB" sz="1400" dirty="0">
                <a:ea typeface="+mn-lt"/>
                <a:cs typeface="+mn-lt"/>
              </a:rPr>
              <a:t> seg mot </a:t>
            </a:r>
            <a:r>
              <a:rPr lang="en-GB" sz="1400" dirty="0" err="1">
                <a:ea typeface="+mn-lt"/>
                <a:cs typeface="+mn-lt"/>
              </a:rPr>
              <a:t>publisering</a:t>
            </a:r>
            <a:endParaRPr lang="nb-NO" sz="1400" dirty="0">
              <a:ea typeface="Verdana"/>
            </a:endParaRPr>
          </a:p>
          <a:p>
            <a:pPr marL="0" indent="0">
              <a:lnSpc>
                <a:spcPct val="113999"/>
              </a:lnSpc>
              <a:buNone/>
            </a:pPr>
            <a:endParaRPr lang="en-GB" sz="1400" dirty="0">
              <a:ea typeface="+mn-lt"/>
              <a:cs typeface="+mn-lt"/>
            </a:endParaRPr>
          </a:p>
          <a:p>
            <a:pPr marL="0" indent="0">
              <a:lnSpc>
                <a:spcPct val="113999"/>
              </a:lnSpc>
              <a:buNone/>
            </a:pPr>
            <a:endParaRPr lang="nb-NO" sz="1400" dirty="0">
              <a:ea typeface="Verdana"/>
            </a:endParaRPr>
          </a:p>
          <a:p>
            <a:pPr marL="342900" indent="-342900">
              <a:lnSpc>
                <a:spcPct val="113999"/>
              </a:lnSpc>
              <a:buAutoNum type="arabicPeriod" startAt="28"/>
            </a:pPr>
            <a:endParaRPr lang="en-GB" sz="1400" dirty="0">
              <a:ea typeface="Verdana"/>
            </a:endParaRPr>
          </a:p>
          <a:p>
            <a:pPr marL="342900" indent="-342900">
              <a:lnSpc>
                <a:spcPct val="113999"/>
              </a:lnSpc>
              <a:buFont typeface="Wingdings" panose="05000000000000000000" pitchFamily="2" charset="2"/>
              <a:buAutoNum type="arabicPeriod" startAt="28"/>
            </a:pPr>
            <a:endParaRPr lang="nb-NO" sz="1400" dirty="0">
              <a:ea typeface="Verdana"/>
            </a:endParaRPr>
          </a:p>
          <a:p>
            <a:pPr marL="342900" indent="-342900">
              <a:lnSpc>
                <a:spcPct val="113999"/>
              </a:lnSpc>
              <a:buFont typeface="Verdana"/>
              <a:buAutoNum type="arabicPeriod" startAt="15"/>
            </a:pPr>
            <a:endParaRPr lang="nb-NO" sz="1400" dirty="0">
              <a:ea typeface="Verdana"/>
            </a:endParaRPr>
          </a:p>
          <a:p>
            <a:pPr marL="0" indent="0">
              <a:lnSpc>
                <a:spcPct val="113999"/>
              </a:lnSpc>
              <a:buNone/>
            </a:pPr>
            <a:endParaRPr lang="en-GB" dirty="0">
              <a:ea typeface="Verdana"/>
            </a:endParaRPr>
          </a:p>
          <a:p>
            <a:pPr marL="342900" indent="-342900">
              <a:lnSpc>
                <a:spcPct val="113999"/>
              </a:lnSpc>
              <a:buFont typeface="Verdana"/>
              <a:buAutoNum type="arabicPeriod" startAt="14"/>
            </a:pPr>
            <a:endParaRPr lang="nb-NO" dirty="0">
              <a:ea typeface="Verdana"/>
            </a:endParaRPr>
          </a:p>
          <a:p>
            <a:pPr marL="179705" indent="-179705"/>
            <a:endParaRPr lang="nb-NO" dirty="0">
              <a:ea typeface="Verdan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488D6F-5C8F-F245-8606-F49EDE3D6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8E2701E1-42E7-154A-BAF6-5878B9EFC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9" t="9235" r="7559" b="20815"/>
          <a:stretch/>
        </p:blipFill>
        <p:spPr>
          <a:xfrm>
            <a:off x="182031" y="66849"/>
            <a:ext cx="1285292" cy="50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1392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8xnrwPt47Xce6iN1DLR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OKhwQMdfLusF_os0zOgH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ol.mkDE8rkbRQt242V8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DNV GL template">
  <a:themeElements>
    <a:clrScheme name="GS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8263"/>
      </a:accent1>
      <a:accent2>
        <a:srgbClr val="8BCB84"/>
      </a:accent2>
      <a:accent3>
        <a:srgbClr val="9BD3EA"/>
      </a:accent3>
      <a:accent4>
        <a:srgbClr val="D0D2D1"/>
      </a:accent4>
      <a:accent5>
        <a:srgbClr val="009FDA"/>
      </a:accent5>
      <a:accent6>
        <a:srgbClr val="0F204B"/>
      </a:accent6>
      <a:hlink>
        <a:srgbClr val="0563C1"/>
      </a:hlink>
      <a:folHlink>
        <a:srgbClr val="BFBFB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  <a:custClrLst>
    <a:custClr name="Sky blue">
      <a:srgbClr val="99D6F0"/>
    </a:custClr>
    <a:custClr name="Land green">
      <a:srgbClr val="3F9C35"/>
    </a:custClr>
    <a:custClr name="Sea Blue">
      <a:srgbClr val="003591"/>
    </a:custClr>
    <a:custClr name="Dark blue">
      <a:srgbClr val="0F204B"/>
    </a:custClr>
    <a:custClr name="White">
      <a:srgbClr val="FFFFFF"/>
    </a:custClr>
    <a:custClr name="Cyan">
      <a:srgbClr val="009FDA"/>
    </a:custClr>
    <a:custClr name="80 % Cyan">
      <a:srgbClr val="33B2E1"/>
    </a:custClr>
    <a:custClr name="60 % Cyan">
      <a:srgbClr val="66C5E9"/>
    </a:custClr>
    <a:custClr name="40 % Cyan">
      <a:srgbClr val="99D6F0"/>
    </a:custClr>
    <a:custClr name="20 % Cyan">
      <a:srgbClr val="CCECF8"/>
    </a:custClr>
    <a:custClr name="10 % Cyan">
      <a:srgbClr val="E5F5FB"/>
    </a:custClr>
    <a:custClr name="Black">
      <a:srgbClr val="000000"/>
    </a:custClr>
    <a:custClr name="80 % Black (Text)">
      <a:srgbClr val="333333"/>
    </a:custClr>
    <a:custClr name="60 % Black">
      <a:srgbClr val="666666"/>
    </a:custClr>
    <a:custClr name="40 % Black">
      <a:srgbClr val="999999"/>
    </a:custClr>
    <a:custClr name="20 % Black">
      <a:srgbClr val="CCCCCC"/>
    </a:custClr>
    <a:custClr name="10 % Black">
      <a:srgbClr val="E5E5E5"/>
    </a:custClr>
    <a:custClr name="Yellow">
      <a:srgbClr val="FECB00"/>
    </a:custClr>
    <a:custClr name="Orange">
      <a:srgbClr val="E98300"/>
    </a:custClr>
    <a:custClr name="Purple">
      <a:srgbClr val="6E5091"/>
    </a:custClr>
    <a:custClr name="Red">
      <a:srgbClr val="C4262E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DNV GL PowerPoint template 16-9 company wide.potx" id="{F6F19602-4529-4AF9-B4BB-77420EB1038C}" vid="{E98E1996-4820-467C-8133-EE549B8AFA52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NV GL template">
  <a:themeElements>
    <a:clrScheme name="GS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8263"/>
      </a:accent1>
      <a:accent2>
        <a:srgbClr val="8BCB84"/>
      </a:accent2>
      <a:accent3>
        <a:srgbClr val="9BD3EA"/>
      </a:accent3>
      <a:accent4>
        <a:srgbClr val="D0D2D1"/>
      </a:accent4>
      <a:accent5>
        <a:srgbClr val="009FDA"/>
      </a:accent5>
      <a:accent6>
        <a:srgbClr val="0F204B"/>
      </a:accent6>
      <a:hlink>
        <a:srgbClr val="0563C1"/>
      </a:hlink>
      <a:folHlink>
        <a:srgbClr val="BFBFB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  <a:custClrLst>
    <a:custClr name="Sky blue">
      <a:srgbClr val="99D6F0"/>
    </a:custClr>
    <a:custClr name="Land green">
      <a:srgbClr val="3F9C35"/>
    </a:custClr>
    <a:custClr name="Sea Blue">
      <a:srgbClr val="003591"/>
    </a:custClr>
    <a:custClr name="Dark blue">
      <a:srgbClr val="0F204B"/>
    </a:custClr>
    <a:custClr name="White">
      <a:srgbClr val="FFFFFF"/>
    </a:custClr>
    <a:custClr name="Cyan">
      <a:srgbClr val="009FDA"/>
    </a:custClr>
    <a:custClr name="80 % Cyan">
      <a:srgbClr val="33B2E1"/>
    </a:custClr>
    <a:custClr name="60 % Cyan">
      <a:srgbClr val="66C5E9"/>
    </a:custClr>
    <a:custClr name="40 % Cyan">
      <a:srgbClr val="99D6F0"/>
    </a:custClr>
    <a:custClr name="20 % Cyan">
      <a:srgbClr val="CCECF8"/>
    </a:custClr>
    <a:custClr name="10 % Cyan">
      <a:srgbClr val="E5F5FB"/>
    </a:custClr>
    <a:custClr name="Black">
      <a:srgbClr val="000000"/>
    </a:custClr>
    <a:custClr name="80 % Black (Text)">
      <a:srgbClr val="333333"/>
    </a:custClr>
    <a:custClr name="60 % Black">
      <a:srgbClr val="666666"/>
    </a:custClr>
    <a:custClr name="40 % Black">
      <a:srgbClr val="999999"/>
    </a:custClr>
    <a:custClr name="20 % Black">
      <a:srgbClr val="CCCCCC"/>
    </a:custClr>
    <a:custClr name="10 % Black">
      <a:srgbClr val="E5E5E5"/>
    </a:custClr>
    <a:custClr name="Yellow">
      <a:srgbClr val="FECB00"/>
    </a:custClr>
    <a:custClr name="Orange">
      <a:srgbClr val="E98300"/>
    </a:custClr>
    <a:custClr name="Purple">
      <a:srgbClr val="6E5091"/>
    </a:custClr>
    <a:custClr name="Red">
      <a:srgbClr val="C4262E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DNV GL PowerPoint template 16-9 company wide.potx" id="{F6F19602-4529-4AF9-B4BB-77420EB1038C}" vid="{E98E1996-4820-467C-8133-EE549B8AFA52}"/>
    </a:ext>
  </a:extLst>
</a:theme>
</file>

<file path=ppt/theme/theme3.xml><?xml version="1.0" encoding="utf-8"?>
<a:theme xmlns:a="http://schemas.openxmlformats.org/drawingml/2006/main" name="2_DNV GL template">
  <a:themeElements>
    <a:clrScheme name="GS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8263"/>
      </a:accent1>
      <a:accent2>
        <a:srgbClr val="8BCB84"/>
      </a:accent2>
      <a:accent3>
        <a:srgbClr val="9BD3EA"/>
      </a:accent3>
      <a:accent4>
        <a:srgbClr val="D0D2D1"/>
      </a:accent4>
      <a:accent5>
        <a:srgbClr val="009FDA"/>
      </a:accent5>
      <a:accent6>
        <a:srgbClr val="0F204B"/>
      </a:accent6>
      <a:hlink>
        <a:srgbClr val="0563C1"/>
      </a:hlink>
      <a:folHlink>
        <a:srgbClr val="BFBFB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  <a:custClrLst>
    <a:custClr name="Sky blue">
      <a:srgbClr val="99D6F0"/>
    </a:custClr>
    <a:custClr name="Land green">
      <a:srgbClr val="3F9C35"/>
    </a:custClr>
    <a:custClr name="Sea Blue">
      <a:srgbClr val="003591"/>
    </a:custClr>
    <a:custClr name="Dark blue">
      <a:srgbClr val="0F204B"/>
    </a:custClr>
    <a:custClr name="White">
      <a:srgbClr val="FFFFFF"/>
    </a:custClr>
    <a:custClr name="Cyan">
      <a:srgbClr val="009FDA"/>
    </a:custClr>
    <a:custClr name="80 % Cyan">
      <a:srgbClr val="33B2E1"/>
    </a:custClr>
    <a:custClr name="60 % Cyan">
      <a:srgbClr val="66C5E9"/>
    </a:custClr>
    <a:custClr name="40 % Cyan">
      <a:srgbClr val="99D6F0"/>
    </a:custClr>
    <a:custClr name="20 % Cyan">
      <a:srgbClr val="CCECF8"/>
    </a:custClr>
    <a:custClr name="10 % Cyan">
      <a:srgbClr val="E5F5FB"/>
    </a:custClr>
    <a:custClr name="Black">
      <a:srgbClr val="000000"/>
    </a:custClr>
    <a:custClr name="80 % Black (Text)">
      <a:srgbClr val="333333"/>
    </a:custClr>
    <a:custClr name="60 % Black">
      <a:srgbClr val="666666"/>
    </a:custClr>
    <a:custClr name="40 % Black">
      <a:srgbClr val="999999"/>
    </a:custClr>
    <a:custClr name="20 % Black">
      <a:srgbClr val="CCCCCC"/>
    </a:custClr>
    <a:custClr name="10 % Black">
      <a:srgbClr val="E5E5E5"/>
    </a:custClr>
    <a:custClr name="Yellow">
      <a:srgbClr val="FECB00"/>
    </a:custClr>
    <a:custClr name="Orange">
      <a:srgbClr val="E98300"/>
    </a:custClr>
    <a:custClr name="Purple">
      <a:srgbClr val="6E5091"/>
    </a:custClr>
    <a:custClr name="Red">
      <a:srgbClr val="C4262E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DNV GL PowerPoint template 16-9 company wide.potx" id="{F6F19602-4529-4AF9-B4BB-77420EB1038C}" vid="{E98E1996-4820-467C-8133-EE549B8AFA52}"/>
    </a:ext>
  </a:extLst>
</a:theme>
</file>

<file path=ppt/theme/theme4.xml><?xml version="1.0" encoding="utf-8"?>
<a:theme xmlns:a="http://schemas.openxmlformats.org/drawingml/2006/main" name="2_DNV GL template">
  <a:themeElements>
    <a:clrScheme name="GS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8263"/>
      </a:accent1>
      <a:accent2>
        <a:srgbClr val="8BCB84"/>
      </a:accent2>
      <a:accent3>
        <a:srgbClr val="9BD3EA"/>
      </a:accent3>
      <a:accent4>
        <a:srgbClr val="D0D2D1"/>
      </a:accent4>
      <a:accent5>
        <a:srgbClr val="009FDA"/>
      </a:accent5>
      <a:accent6>
        <a:srgbClr val="0F204B"/>
      </a:accent6>
      <a:hlink>
        <a:srgbClr val="0563C1"/>
      </a:hlink>
      <a:folHlink>
        <a:srgbClr val="BFBFB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  <a:custClrLst>
    <a:custClr name="Sky blue">
      <a:srgbClr val="99D6F0"/>
    </a:custClr>
    <a:custClr name="Land green">
      <a:srgbClr val="3F9C35"/>
    </a:custClr>
    <a:custClr name="Sea Blue">
      <a:srgbClr val="003591"/>
    </a:custClr>
    <a:custClr name="Dark blue">
      <a:srgbClr val="0F204B"/>
    </a:custClr>
    <a:custClr name="White">
      <a:srgbClr val="FFFFFF"/>
    </a:custClr>
    <a:custClr name="Cyan">
      <a:srgbClr val="009FDA"/>
    </a:custClr>
    <a:custClr name="80 % Cyan">
      <a:srgbClr val="33B2E1"/>
    </a:custClr>
    <a:custClr name="60 % Cyan">
      <a:srgbClr val="66C5E9"/>
    </a:custClr>
    <a:custClr name="40 % Cyan">
      <a:srgbClr val="99D6F0"/>
    </a:custClr>
    <a:custClr name="20 % Cyan">
      <a:srgbClr val="CCECF8"/>
    </a:custClr>
    <a:custClr name="10 % Cyan">
      <a:srgbClr val="E5F5FB"/>
    </a:custClr>
    <a:custClr name="Black">
      <a:srgbClr val="000000"/>
    </a:custClr>
    <a:custClr name="80 % Black (Text)">
      <a:srgbClr val="333333"/>
    </a:custClr>
    <a:custClr name="60 % Black">
      <a:srgbClr val="666666"/>
    </a:custClr>
    <a:custClr name="40 % Black">
      <a:srgbClr val="999999"/>
    </a:custClr>
    <a:custClr name="20 % Black">
      <a:srgbClr val="CCCCCC"/>
    </a:custClr>
    <a:custClr name="10 % Black">
      <a:srgbClr val="E5E5E5"/>
    </a:custClr>
    <a:custClr name="Yellow">
      <a:srgbClr val="FECB00"/>
    </a:custClr>
    <a:custClr name="Orange">
      <a:srgbClr val="E98300"/>
    </a:custClr>
    <a:custClr name="Purple">
      <a:srgbClr val="6E5091"/>
    </a:custClr>
    <a:custClr name="Red">
      <a:srgbClr val="C4262E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DNV GL PowerPoint template 16-9 company wide.potx" id="{F6F19602-4529-4AF9-B4BB-77420EB1038C}" vid="{E98E1996-4820-467C-8133-EE549B8AFA52}"/>
    </a:ext>
  </a:extLst>
</a:theme>
</file>

<file path=ppt/theme/theme5.xml><?xml version="1.0" encoding="utf-8"?>
<a:theme xmlns:a="http://schemas.openxmlformats.org/drawingml/2006/main" name="2_DNV GL template">
  <a:themeElements>
    <a:clrScheme name="GS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8263"/>
      </a:accent1>
      <a:accent2>
        <a:srgbClr val="8BCB84"/>
      </a:accent2>
      <a:accent3>
        <a:srgbClr val="9BD3EA"/>
      </a:accent3>
      <a:accent4>
        <a:srgbClr val="D0D2D1"/>
      </a:accent4>
      <a:accent5>
        <a:srgbClr val="009FDA"/>
      </a:accent5>
      <a:accent6>
        <a:srgbClr val="0F204B"/>
      </a:accent6>
      <a:hlink>
        <a:srgbClr val="0563C1"/>
      </a:hlink>
      <a:folHlink>
        <a:srgbClr val="BFBFB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  <a:custClrLst>
    <a:custClr name="Sky blue">
      <a:srgbClr val="99D6F0"/>
    </a:custClr>
    <a:custClr name="Land green">
      <a:srgbClr val="3F9C35"/>
    </a:custClr>
    <a:custClr name="Sea Blue">
      <a:srgbClr val="003591"/>
    </a:custClr>
    <a:custClr name="Dark blue">
      <a:srgbClr val="0F204B"/>
    </a:custClr>
    <a:custClr name="White">
      <a:srgbClr val="FFFFFF"/>
    </a:custClr>
    <a:custClr name="Cyan">
      <a:srgbClr val="009FDA"/>
    </a:custClr>
    <a:custClr name="80 % Cyan">
      <a:srgbClr val="33B2E1"/>
    </a:custClr>
    <a:custClr name="60 % Cyan">
      <a:srgbClr val="66C5E9"/>
    </a:custClr>
    <a:custClr name="40 % Cyan">
      <a:srgbClr val="99D6F0"/>
    </a:custClr>
    <a:custClr name="20 % Cyan">
      <a:srgbClr val="CCECF8"/>
    </a:custClr>
    <a:custClr name="10 % Cyan">
      <a:srgbClr val="E5F5FB"/>
    </a:custClr>
    <a:custClr name="Black">
      <a:srgbClr val="000000"/>
    </a:custClr>
    <a:custClr name="80 % Black (Text)">
      <a:srgbClr val="333333"/>
    </a:custClr>
    <a:custClr name="60 % Black">
      <a:srgbClr val="666666"/>
    </a:custClr>
    <a:custClr name="40 % Black">
      <a:srgbClr val="999999"/>
    </a:custClr>
    <a:custClr name="20 % Black">
      <a:srgbClr val="CCCCCC"/>
    </a:custClr>
    <a:custClr name="10 % Black">
      <a:srgbClr val="E5E5E5"/>
    </a:custClr>
    <a:custClr name="Yellow">
      <a:srgbClr val="FECB00"/>
    </a:custClr>
    <a:custClr name="Orange">
      <a:srgbClr val="E98300"/>
    </a:custClr>
    <a:custClr name="Purple">
      <a:srgbClr val="6E5091"/>
    </a:custClr>
    <a:custClr name="Red">
      <a:srgbClr val="C4262E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DNV GL PowerPoint template 16-9 company wide.potx" id="{F6F19602-4529-4AF9-B4BB-77420EB1038C}" vid="{E98E1996-4820-467C-8133-EE549B8AFA52}"/>
    </a:ext>
  </a:extLst>
</a:theme>
</file>

<file path=ppt/theme/theme6.xml><?xml version="1.0" encoding="utf-8"?>
<a:theme xmlns:a="http://schemas.openxmlformats.org/drawingml/2006/main" name="1_Blank">
  <a:themeElements>
    <a:clrScheme name="Veidekke">
      <a:dk1>
        <a:srgbClr val="333333"/>
      </a:dk1>
      <a:lt1>
        <a:srgbClr val="FFFFFF"/>
      </a:lt1>
      <a:dk2>
        <a:srgbClr val="DA062B"/>
      </a:dk2>
      <a:lt2>
        <a:srgbClr val="E3E3E3"/>
      </a:lt2>
      <a:accent1>
        <a:srgbClr val="DA062B"/>
      </a:accent1>
      <a:accent2>
        <a:srgbClr val="B2B2B2"/>
      </a:accent2>
      <a:accent3>
        <a:srgbClr val="00687F"/>
      </a:accent3>
      <a:accent4>
        <a:srgbClr val="A1BBA5"/>
      </a:accent4>
      <a:accent5>
        <a:srgbClr val="7DA0C4"/>
      </a:accent5>
      <a:accent6>
        <a:srgbClr val="E2859D"/>
      </a:accent6>
      <a:hlink>
        <a:srgbClr val="DA062B"/>
      </a:hlink>
      <a:folHlink>
        <a:srgbClr val="B2B2B2"/>
      </a:folHlink>
    </a:clrScheme>
    <a:fontScheme name="Veidekk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tlCol="0" anchor="ctr"/>
      <a:lstStyle>
        <a:defPPr algn="ctr">
          <a:spcAft>
            <a:spcPts val="600"/>
          </a:spcAft>
          <a:defRPr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dirty="0" smtClean="0"/>
        </a:defPPr>
      </a:lstStyle>
    </a:txDef>
  </a:objectDefaults>
  <a:extraClrSchemeLst/>
  <a:custClrLst>
    <a:custClr name="RØD">
      <a:srgbClr val="DA062B"/>
    </a:custClr>
    <a:custClr name="HVIT">
      <a:srgbClr val="FFFFFF"/>
    </a:custClr>
    <a:custClr name="15% SVART">
      <a:srgbClr val="E3E3E3"/>
    </a:custClr>
    <a:custClr name="40% SVART">
      <a:srgbClr val="B2B2B2"/>
    </a:custClr>
    <a:custClr name="85% SVART">
      <a:srgbClr val="4A4A4A"/>
    </a:custClr>
    <a:custClr name="SVART">
      <a:srgbClr val="000000"/>
    </a:custClr>
    <a:custClr name="Black">
      <a:srgbClr val="000000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7% SVART">
      <a:srgbClr val="F2F2F2"/>
    </a:custClr>
    <a:custClr name="20% SVART">
      <a:srgbClr val="DADADA"/>
    </a:custClr>
    <a:custClr name="30% SVART">
      <a:srgbClr val="C7C7C7"/>
    </a:custClr>
    <a:custClr name="50% SVART">
      <a:srgbClr val="9D9D9D"/>
    </a:custClr>
    <a:custClr name="60% SVART">
      <a:srgbClr val="878787"/>
    </a:custClr>
    <a:custClr name="70% SVART">
      <a:srgbClr val="6F6F6F"/>
    </a:custClr>
    <a:custClr name="80% SVART">
      <a:srgbClr val="575757"/>
    </a:custClr>
    <a:custClr name="93% SVART">
      <a:srgbClr val="333333"/>
    </a:custClr>
    <a:custClr name="Color has no name">
      <a:srgbClr val="FFFFFF"/>
    </a:custClr>
    <a:custClr name="Color has no name">
      <a:srgbClr val="FFFFFF"/>
    </a:custClr>
    <a:custClr name="MOSEGRØNN">
      <a:srgbClr val="A1BBA5"/>
    </a:custClr>
    <a:custClr name="DUEBLÅ">
      <a:srgbClr val="7DA0C4"/>
    </a:custClr>
    <a:custClr name="MØRKEBLÅ">
      <a:srgbClr val="00687F"/>
    </a:custClr>
    <a:custClr name="TURKIS">
      <a:srgbClr val="7FC3C1"/>
    </a:custClr>
    <a:custClr name="LYSERØD">
      <a:srgbClr val="E2859D"/>
    </a:custClr>
  </a:custClrLst>
  <a:extLst>
    <a:ext uri="{05A4C25C-085E-4340-85A3-A5531E510DB2}">
      <thm15:themeFamily xmlns:thm15="http://schemas.microsoft.com/office/thememl/2012/main" name="SkabelonDesignTemplate DK.potx" id="{F12F965F-3AC7-488F-88C4-727E9E944FC1}" vid="{0D8ED258-8B9B-4D16-926A-0385365548F2}"/>
    </a:ext>
  </a:extLst>
</a:theme>
</file>

<file path=ppt/theme/theme7.xml><?xml version="1.0" encoding="utf-8"?>
<a:theme xmlns:a="http://schemas.openxmlformats.org/drawingml/2006/main" name="3_Blank">
  <a:themeElements>
    <a:clrScheme name="Veidekke">
      <a:dk1>
        <a:srgbClr val="333333"/>
      </a:dk1>
      <a:lt1>
        <a:srgbClr val="FFFFFF"/>
      </a:lt1>
      <a:dk2>
        <a:srgbClr val="DA062B"/>
      </a:dk2>
      <a:lt2>
        <a:srgbClr val="E3E3E3"/>
      </a:lt2>
      <a:accent1>
        <a:srgbClr val="DA062B"/>
      </a:accent1>
      <a:accent2>
        <a:srgbClr val="B2B2B2"/>
      </a:accent2>
      <a:accent3>
        <a:srgbClr val="00687F"/>
      </a:accent3>
      <a:accent4>
        <a:srgbClr val="A1BBA5"/>
      </a:accent4>
      <a:accent5>
        <a:srgbClr val="7DA0C4"/>
      </a:accent5>
      <a:accent6>
        <a:srgbClr val="E2859D"/>
      </a:accent6>
      <a:hlink>
        <a:srgbClr val="DA062B"/>
      </a:hlink>
      <a:folHlink>
        <a:srgbClr val="B2B2B2"/>
      </a:folHlink>
    </a:clrScheme>
    <a:fontScheme name="Veidekk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tlCol="0" anchor="ctr"/>
      <a:lstStyle>
        <a:defPPr algn="ctr">
          <a:spcAft>
            <a:spcPts val="600"/>
          </a:spcAft>
          <a:defRPr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dirty="0" smtClean="0"/>
        </a:defPPr>
      </a:lstStyle>
    </a:txDef>
  </a:objectDefaults>
  <a:extraClrSchemeLst/>
  <a:custClrLst>
    <a:custClr name="RØD">
      <a:srgbClr val="DA062B"/>
    </a:custClr>
    <a:custClr name="HVIT">
      <a:srgbClr val="FFFFFF"/>
    </a:custClr>
    <a:custClr name="15% SVART">
      <a:srgbClr val="E3E3E3"/>
    </a:custClr>
    <a:custClr name="40% SVART">
      <a:srgbClr val="B2B2B2"/>
    </a:custClr>
    <a:custClr name="85% SVART">
      <a:srgbClr val="4A4A4A"/>
    </a:custClr>
    <a:custClr name="SVART">
      <a:srgbClr val="000000"/>
    </a:custClr>
    <a:custClr name="Black">
      <a:srgbClr val="000000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7% SVART">
      <a:srgbClr val="F2F2F2"/>
    </a:custClr>
    <a:custClr name="20% SVART">
      <a:srgbClr val="DADADA"/>
    </a:custClr>
    <a:custClr name="30% SVART">
      <a:srgbClr val="C7C7C7"/>
    </a:custClr>
    <a:custClr name="50% SVART">
      <a:srgbClr val="9D9D9D"/>
    </a:custClr>
    <a:custClr name="60% SVART">
      <a:srgbClr val="878787"/>
    </a:custClr>
    <a:custClr name="70% SVART">
      <a:srgbClr val="6F6F6F"/>
    </a:custClr>
    <a:custClr name="80% SVART">
      <a:srgbClr val="575757"/>
    </a:custClr>
    <a:custClr name="93% SVART">
      <a:srgbClr val="333333"/>
    </a:custClr>
    <a:custClr name="Color has no name">
      <a:srgbClr val="FFFFFF"/>
    </a:custClr>
    <a:custClr name="Color has no name">
      <a:srgbClr val="FFFFFF"/>
    </a:custClr>
    <a:custClr name="MOSEGRØNN">
      <a:srgbClr val="A1BBA5"/>
    </a:custClr>
    <a:custClr name="DUEBLÅ">
      <a:srgbClr val="7DA0C4"/>
    </a:custClr>
    <a:custClr name="MØRKEBLÅ">
      <a:srgbClr val="00687F"/>
    </a:custClr>
    <a:custClr name="TURKIS">
      <a:srgbClr val="7FC3C1"/>
    </a:custClr>
    <a:custClr name="LYSERØD">
      <a:srgbClr val="E2859D"/>
    </a:custClr>
  </a:custClrLst>
  <a:extLst>
    <a:ext uri="{05A4C25C-085E-4340-85A3-A5531E510DB2}">
      <thm15:themeFamily xmlns:thm15="http://schemas.microsoft.com/office/thememl/2012/main" name="SkabelonDesignTemplate DK.potx" id="{F12F965F-3AC7-488F-88C4-727E9E944FC1}" vid="{0D8ED258-8B9B-4D16-926A-0385365548F2}"/>
    </a:ext>
  </a:extLst>
</a:theme>
</file>

<file path=ppt/theme/theme8.xml><?xml version="1.0" encoding="utf-8"?>
<a:theme xmlns:a="http://schemas.openxmlformats.org/drawingml/2006/main" name="3_DNV GL template">
  <a:themeElements>
    <a:clrScheme name="GS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E8263"/>
      </a:accent1>
      <a:accent2>
        <a:srgbClr val="8BCB84"/>
      </a:accent2>
      <a:accent3>
        <a:srgbClr val="9BD3EA"/>
      </a:accent3>
      <a:accent4>
        <a:srgbClr val="D0D2D1"/>
      </a:accent4>
      <a:accent5>
        <a:srgbClr val="009FDA"/>
      </a:accent5>
      <a:accent6>
        <a:srgbClr val="0F204B"/>
      </a:accent6>
      <a:hlink>
        <a:srgbClr val="0563C1"/>
      </a:hlink>
      <a:folHlink>
        <a:srgbClr val="BFBFBF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 w="9525">
          <a:solidFill>
            <a:schemeClr val="accent4"/>
          </a:solidFill>
        </a:ln>
      </a:spPr>
      <a:bodyPr rtlCol="0" anchor="ctr"/>
      <a:lstStyle>
        <a:defPPr algn="ctr">
          <a:lnSpc>
            <a:spcPct val="113000"/>
          </a:lnSpc>
          <a:spcBef>
            <a:spcPts val="6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33333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3000"/>
          </a:lnSpc>
          <a:spcBef>
            <a:spcPts val="600"/>
          </a:spcBef>
          <a:defRPr sz="1600" dirty="0" err="1" smtClean="0">
            <a:solidFill>
              <a:srgbClr val="333333"/>
            </a:solidFill>
          </a:defRPr>
        </a:defPPr>
      </a:lstStyle>
    </a:txDef>
  </a:objectDefaults>
  <a:extraClrSchemeLst/>
  <a:custClrLst>
    <a:custClr name="Sky blue">
      <a:srgbClr val="99D6F0"/>
    </a:custClr>
    <a:custClr name="Land green">
      <a:srgbClr val="3F9C35"/>
    </a:custClr>
    <a:custClr name="Sea Blue">
      <a:srgbClr val="003591"/>
    </a:custClr>
    <a:custClr name="Dark blue">
      <a:srgbClr val="0F204B"/>
    </a:custClr>
    <a:custClr name="White">
      <a:srgbClr val="FFFFFF"/>
    </a:custClr>
    <a:custClr name="Cyan">
      <a:srgbClr val="009FDA"/>
    </a:custClr>
    <a:custClr name="80 % Cyan">
      <a:srgbClr val="33B2E1"/>
    </a:custClr>
    <a:custClr name="60 % Cyan">
      <a:srgbClr val="66C5E9"/>
    </a:custClr>
    <a:custClr name="40 % Cyan">
      <a:srgbClr val="99D6F0"/>
    </a:custClr>
    <a:custClr name="20 % Cyan">
      <a:srgbClr val="CCECF8"/>
    </a:custClr>
    <a:custClr name="10 % Cyan">
      <a:srgbClr val="E5F5FB"/>
    </a:custClr>
    <a:custClr name="Black">
      <a:srgbClr val="000000"/>
    </a:custClr>
    <a:custClr name="80 % Black (Text)">
      <a:srgbClr val="333333"/>
    </a:custClr>
    <a:custClr name="60 % Black">
      <a:srgbClr val="666666"/>
    </a:custClr>
    <a:custClr name="40 % Black">
      <a:srgbClr val="999999"/>
    </a:custClr>
    <a:custClr name="20 % Black">
      <a:srgbClr val="CCCCCC"/>
    </a:custClr>
    <a:custClr name="10 % Black">
      <a:srgbClr val="E5E5E5"/>
    </a:custClr>
    <a:custClr name="Yellow">
      <a:srgbClr val="FECB00"/>
    </a:custClr>
    <a:custClr name="Orange">
      <a:srgbClr val="E98300"/>
    </a:custClr>
    <a:custClr name="Purple">
      <a:srgbClr val="6E5091"/>
    </a:custClr>
    <a:custClr name="Red">
      <a:srgbClr val="C4262E"/>
    </a:custClr>
    <a:custClr name="Warm grey">
      <a:srgbClr val="988F86"/>
    </a:custClr>
  </a:custClrLst>
  <a:extLst>
    <a:ext uri="{05A4C25C-085E-4340-85A3-A5531E510DB2}">
      <thm15:themeFamily xmlns:thm15="http://schemas.microsoft.com/office/thememl/2012/main" name="DNV GL PowerPoint template 16-9 company wide.potx" id="{F6F19602-4529-4AF9-B4BB-77420EB1038C}" vid="{E98E1996-4820-467C-8133-EE549B8AFA52}"/>
    </a:ext>
  </a:extLst>
</a:theme>
</file>

<file path=ppt/theme/theme9.xml><?xml version="1.0" encoding="utf-8"?>
<a:theme xmlns:a="http://schemas.openxmlformats.org/drawingml/2006/main" name="2_Blank">
  <a:themeElements>
    <a:clrScheme name="Veidekke">
      <a:dk1>
        <a:srgbClr val="333333"/>
      </a:dk1>
      <a:lt1>
        <a:srgbClr val="FFFFFF"/>
      </a:lt1>
      <a:dk2>
        <a:srgbClr val="DA062B"/>
      </a:dk2>
      <a:lt2>
        <a:srgbClr val="E3E3E3"/>
      </a:lt2>
      <a:accent1>
        <a:srgbClr val="DA062B"/>
      </a:accent1>
      <a:accent2>
        <a:srgbClr val="B2B2B2"/>
      </a:accent2>
      <a:accent3>
        <a:srgbClr val="00687F"/>
      </a:accent3>
      <a:accent4>
        <a:srgbClr val="A1BBA5"/>
      </a:accent4>
      <a:accent5>
        <a:srgbClr val="7DA0C4"/>
      </a:accent5>
      <a:accent6>
        <a:srgbClr val="E2859D"/>
      </a:accent6>
      <a:hlink>
        <a:srgbClr val="DA062B"/>
      </a:hlink>
      <a:folHlink>
        <a:srgbClr val="B2B2B2"/>
      </a:folHlink>
    </a:clrScheme>
    <a:fontScheme name="Veidekk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tlCol="0" anchor="ctr"/>
      <a:lstStyle>
        <a:defPPr algn="ctr">
          <a:spcAft>
            <a:spcPts val="600"/>
          </a:spcAft>
          <a:defRPr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dirty="0" smtClean="0"/>
        </a:defPPr>
      </a:lstStyle>
    </a:txDef>
  </a:objectDefaults>
  <a:extraClrSchemeLst/>
  <a:custClrLst>
    <a:custClr name="RØD">
      <a:srgbClr val="DA062B"/>
    </a:custClr>
    <a:custClr name="HVIT">
      <a:srgbClr val="FFFFFF"/>
    </a:custClr>
    <a:custClr name="15% SVART">
      <a:srgbClr val="E3E3E3"/>
    </a:custClr>
    <a:custClr name="40% SVART">
      <a:srgbClr val="B2B2B2"/>
    </a:custClr>
    <a:custClr name="85% SVART">
      <a:srgbClr val="4A4A4A"/>
    </a:custClr>
    <a:custClr name="SVART">
      <a:srgbClr val="000000"/>
    </a:custClr>
    <a:custClr name="Black">
      <a:srgbClr val="000000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7% SVART">
      <a:srgbClr val="F2F2F2"/>
    </a:custClr>
    <a:custClr name="20% SVART">
      <a:srgbClr val="DADADA"/>
    </a:custClr>
    <a:custClr name="30% SVART">
      <a:srgbClr val="C7C7C7"/>
    </a:custClr>
    <a:custClr name="50% SVART">
      <a:srgbClr val="9D9D9D"/>
    </a:custClr>
    <a:custClr name="60% SVART">
      <a:srgbClr val="878787"/>
    </a:custClr>
    <a:custClr name="70% SVART">
      <a:srgbClr val="6F6F6F"/>
    </a:custClr>
    <a:custClr name="80% SVART">
      <a:srgbClr val="575757"/>
    </a:custClr>
    <a:custClr name="93% SVART">
      <a:srgbClr val="333333"/>
    </a:custClr>
    <a:custClr name="Color has no name">
      <a:srgbClr val="FFFFFF"/>
    </a:custClr>
    <a:custClr name="Color has no name">
      <a:srgbClr val="FFFFFF"/>
    </a:custClr>
    <a:custClr name="MOSEGRØNN">
      <a:srgbClr val="A1BBA5"/>
    </a:custClr>
    <a:custClr name="DUEBLÅ">
      <a:srgbClr val="7DA0C4"/>
    </a:custClr>
    <a:custClr name="MØRKEBLÅ">
      <a:srgbClr val="00687F"/>
    </a:custClr>
    <a:custClr name="TURKIS">
      <a:srgbClr val="7FC3C1"/>
    </a:custClr>
    <a:custClr name="LYSERØD">
      <a:srgbClr val="E2859D"/>
    </a:custClr>
  </a:custClrLst>
  <a:extLst>
    <a:ext uri="{05A4C25C-085E-4340-85A3-A5531E510DB2}">
      <thm15:themeFamily xmlns:thm15="http://schemas.microsoft.com/office/thememl/2012/main" name="Blank.potx" id="{BE63639B-00EC-40F9-BDAD-6A9936785324}" vid="{F7C00E83-EC97-4EF3-A141-5231F1D1CD9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39D21C25ED334081E0256BB3122DF3" ma:contentTypeVersion="13" ma:contentTypeDescription="Create a new document." ma:contentTypeScope="" ma:versionID="8982e9d15e984b8f785c66d4343d2962">
  <xsd:schema xmlns:xsd="http://www.w3.org/2001/XMLSchema" xmlns:xs="http://www.w3.org/2001/XMLSchema" xmlns:p="http://schemas.microsoft.com/office/2006/metadata/properties" xmlns:ns3="61f74fed-7f1a-467b-aea9-ce87358a3757" xmlns:ns4="b2bb4c3a-72b7-41d8-b9ea-81748e0789ce" targetNamespace="http://schemas.microsoft.com/office/2006/metadata/properties" ma:root="true" ma:fieldsID="b4e180a2cd2229655faa0c1b095c1651" ns3:_="" ns4:_="">
    <xsd:import namespace="61f74fed-7f1a-467b-aea9-ce87358a3757"/>
    <xsd:import namespace="b2bb4c3a-72b7-41d8-b9ea-81748e0789c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f74fed-7f1a-467b-aea9-ce87358a37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b4c3a-72b7-41d8-b9ea-81748e0789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73E6D1-22D6-4027-95C4-7595C34E4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f74fed-7f1a-467b-aea9-ce87358a3757"/>
    <ds:schemaRef ds:uri="b2bb4c3a-72b7-41d8-b9ea-81748e0789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301E3D-B5A3-4238-8735-2123345658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613ABC-665F-4107-A093-1C06E838686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1f74fed-7f1a-467b-aea9-ce87358a3757"/>
    <ds:schemaRef ds:uri="http://purl.org/dc/elements/1.1/"/>
    <ds:schemaRef ds:uri="http://schemas.microsoft.com/office/2006/metadata/properties"/>
    <ds:schemaRef ds:uri="b2bb4c3a-72b7-41d8-b9ea-81748e0789c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124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Wingdings</vt:lpstr>
      <vt:lpstr>2_DNV GL template</vt:lpstr>
      <vt:lpstr>2_DNV GL template</vt:lpstr>
      <vt:lpstr>2_DNV GL template</vt:lpstr>
      <vt:lpstr>2_DNV GL template</vt:lpstr>
      <vt:lpstr>2_DNV GL template</vt:lpstr>
      <vt:lpstr>1_Blank</vt:lpstr>
      <vt:lpstr>3_Blank</vt:lpstr>
      <vt:lpstr>3_DNV GL template</vt:lpstr>
      <vt:lpstr>2_Blank</vt:lpstr>
      <vt:lpstr>think-cell Slide</vt:lpstr>
      <vt:lpstr>31 rederier konkurrerer om to grønne bulkskip for Veidekke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Forespørselsfasen for GSP Prosjektet</dc:title>
  <dc:creator>Pernille Mølbak</dc:creator>
  <cp:lastModifiedBy>Richardsen, Per Wiggo</cp:lastModifiedBy>
  <cp:revision>21</cp:revision>
  <dcterms:created xsi:type="dcterms:W3CDTF">2021-01-07T10:25:46Z</dcterms:created>
  <dcterms:modified xsi:type="dcterms:W3CDTF">2021-03-16T07:51:45Z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D_Country">
    <vt:lpwstr>1;#Norge|eeab8bf1-76d1-4f92-aee9-f4aa0915eacc</vt:lpwstr>
  </property>
  <property fmtid="{D5CDD505-2E9C-101B-9397-08002B2CF9AE}" pid="3" name="VD_Organization">
    <vt:lpwstr>2;#Industri|45d80b83-c031-4261-b987-1f0079e56edb</vt:lpwstr>
  </property>
  <property fmtid="{D5CDD505-2E9C-101B-9397-08002B2CF9AE}" pid="4" name="ContentTypeId">
    <vt:lpwstr>0x010100F739D21C25ED334081E0256BB3122DF3</vt:lpwstr>
  </property>
  <property fmtid="{D5CDD505-2E9C-101B-9397-08002B2CF9AE}" pid="5" name="DocumentInfoFinished">
    <vt:lpwstr>True</vt:lpwstr>
  </property>
</Properties>
</file>