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1" r:id="rId1"/>
    <p:sldMasterId id="2147483678" r:id="rId2"/>
    <p:sldMasterId id="2147483696" r:id="rId3"/>
    <p:sldMasterId id="2147483726" r:id="rId4"/>
    <p:sldMasterId id="2147483741" r:id="rId5"/>
    <p:sldMasterId id="2147483759" r:id="rId6"/>
    <p:sldMasterId id="2147483774" r:id="rId7"/>
    <p:sldMasterId id="2147483806" r:id="rId8"/>
  </p:sldMasterIdLst>
  <p:notesMasterIdLst>
    <p:notesMasterId r:id="rId10"/>
  </p:notesMasterIdLst>
  <p:sldIdLst>
    <p:sldId id="4592" r:id="rId9"/>
  </p:sldIdLst>
  <p:sldSz cx="12192000" cy="6858000"/>
  <p:notesSz cx="6669088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jøs, Narve" initials="MN" lastIdx="1" clrIdx="0">
    <p:extLst>
      <p:ext uri="{19B8F6BF-5375-455C-9EA6-DF929625EA0E}">
        <p15:presenceInfo xmlns:p15="http://schemas.microsoft.com/office/powerpoint/2012/main" userId="S::Narve.Mjos@dnvgl.com::63eb269e-837e-4aaa-8f00-2cd8924d0a55" providerId="AD"/>
      </p:ext>
    </p:extLst>
  </p:cmAuthor>
  <p:cmAuthor id="2" name="Dale, Eivind" initials="DE" lastIdx="4" clrIdx="1">
    <p:extLst>
      <p:ext uri="{19B8F6BF-5375-455C-9EA6-DF929625EA0E}">
        <p15:presenceInfo xmlns:p15="http://schemas.microsoft.com/office/powerpoint/2012/main" userId="S::Eivind.Dale@dnv.com::d28f3870-891d-4912-80c9-9c4f3dbed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84" autoAdjust="0"/>
    <p:restoredTop sz="94049" autoAdjust="0"/>
  </p:normalViewPr>
  <p:slideViewPr>
    <p:cSldViewPr snapToGrid="0">
      <p:cViewPr varScale="1">
        <p:scale>
          <a:sx n="118" d="100"/>
          <a:sy n="118" d="100"/>
        </p:scale>
        <p:origin x="3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4D33F-7BCF-484B-BC33-C2CBF5B70E65}" type="datetimeFigureOut">
              <a:rPr lang="nb-NO" smtClean="0"/>
              <a:t>19.08.2022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9EFDB-69A8-4324-B66E-58B6850ECFA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271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9EFDB-69A8-4324-B66E-58B6850ECFAC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418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334431" y="6508356"/>
            <a:ext cx="276467" cy="179340"/>
          </a:xfrm>
        </p:spPr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6" name="SD_FLD_Author"/>
          <p:cNvSpPr txBox="1">
            <a:spLocks noChangeArrowheads="1"/>
          </p:cNvSpPr>
          <p:nvPr userDrawn="1"/>
        </p:nvSpPr>
        <p:spPr bwMode="auto">
          <a:xfrm>
            <a:off x="334431" y="3542827"/>
            <a:ext cx="8593670" cy="29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8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4433" y="3834426"/>
            <a:ext cx="8593668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22. juni 2021</a:t>
            </a:r>
            <a:endParaRPr lang="nb-NO" sz="18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D_FLD_DocumentNumber"/>
          <p:cNvSpPr txBox="1">
            <a:spLocks noChangeArrowheads="1"/>
          </p:cNvSpPr>
          <p:nvPr userDrawn="1"/>
        </p:nvSpPr>
        <p:spPr bwMode="auto">
          <a:xfrm>
            <a:off x="1886137" y="6508356"/>
            <a:ext cx="4109851" cy="1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8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21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53B10FAC-7D69-468B-B01D-239264751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DB497F-5840-40E9-B618-ED7D3F1D9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3" y="1268412"/>
            <a:ext cx="11522208" cy="4644347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750E8A-468B-4229-9D5F-6D58A12C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</p:spPr>
        <p:txBody>
          <a:bodyPr/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9872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058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8678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96518" y="6537523"/>
            <a:ext cx="5662084" cy="160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april 2021</a:t>
            </a:r>
          </a:p>
        </p:txBody>
      </p:sp>
    </p:spTree>
    <p:extLst>
      <p:ext uri="{BB962C8B-B14F-4D97-AF65-F5344CB8AC3E}">
        <p14:creationId xmlns:p14="http://schemas.microsoft.com/office/powerpoint/2010/main" val="165053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260350"/>
            <a:ext cx="11857565" cy="3161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262573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Director Battery Services and Projects</a:t>
            </a:r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4801" y="3343880"/>
            <a:ext cx="11860800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1" y="3518053"/>
            <a:ext cx="5662084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1" y="3752839"/>
            <a:ext cx="5662084" cy="20487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1" y="3957711"/>
            <a:ext cx="5662084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34434" y="5769261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32885" y="4967444"/>
            <a:ext cx="272754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cap="none" baseline="0" noProof="1">
                <a:solidFill>
                  <a:schemeClr val="tx1"/>
                </a:solidFill>
              </a:rPr>
              <a:t>www.dnvgl.com</a:t>
            </a:r>
          </a:p>
        </p:txBody>
      </p:sp>
    </p:spTree>
    <p:extLst>
      <p:ext uri="{BB962C8B-B14F-4D97-AF65-F5344CB8AC3E}">
        <p14:creationId xmlns:p14="http://schemas.microsoft.com/office/powerpoint/2010/main" val="2678783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AD30D56-7424-4830-ABBC-E1CCEDA7A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Logo">
            <a:extLst>
              <a:ext uri="{FF2B5EF4-FFF2-40B4-BE49-F238E27FC236}">
                <a16:creationId xmlns:a16="http://schemas.microsoft.com/office/drawing/2014/main" id="{1E1CB065-BC3E-419D-8CD5-6001359B1A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9751" y="540001"/>
            <a:ext cx="1702800" cy="727237"/>
            <a:chOff x="6380216" y="4059273"/>
            <a:chExt cx="2905863" cy="124104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EF3EE0-04F6-4F0F-9C30-138E10130D0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F265DC-74E8-4BFF-92A1-092ADEFABD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C07ABC-F814-4A0D-B933-8FF8308531B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74A0EA-43E9-4563-A55A-F825A81DC14D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704FAE-A924-4ACA-BF5E-2A8B000538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A7CF80-4160-43E8-868F-65E74933C8A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7" name="TAGLINE 60Black">
            <a:extLst>
              <a:ext uri="{FF2B5EF4-FFF2-40B4-BE49-F238E27FC236}">
                <a16:creationId xmlns:a16="http://schemas.microsoft.com/office/drawing/2014/main" id="{3A5FFB45-3585-4395-809E-0CF65EFB7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863" y="539750"/>
            <a:ext cx="1703386" cy="11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19" name="SD_FLD_DocumentDate">
            <a:extLst>
              <a:ext uri="{FF2B5EF4-FFF2-40B4-BE49-F238E27FC236}">
                <a16:creationId xmlns:a16="http://schemas.microsoft.com/office/drawing/2014/main" id="{33759508-D1FD-40CE-9331-F01D5EE3C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en-GB" altLang="ja-JP" sz="1400" cap="none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>
            <a:extLst>
              <a:ext uri="{FF2B5EF4-FFF2-40B4-BE49-F238E27FC236}">
                <a16:creationId xmlns:a16="http://schemas.microsoft.com/office/drawing/2014/main" id="{F9687746-12E1-43B0-8EEE-BCA876E5FD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2E43B5A0-A24B-4D49-B18D-5419D4E44B91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29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FEC56FF-AE50-4EFB-941E-E0B008ED6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7" name="Logo">
            <a:extLst>
              <a:ext uri="{FF2B5EF4-FFF2-40B4-BE49-F238E27FC236}">
                <a16:creationId xmlns:a16="http://schemas.microsoft.com/office/drawing/2014/main" id="{FEB7131A-3640-498A-8512-14CA3C3D2916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3D26F1-547B-4B41-9723-EF0612B78E90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E6BEF58-2858-4FD7-B365-BD33C9B4ABBF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CB4FEF-3E65-4473-98FD-06637DF17B5A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4DF14B-8314-43CC-9550-32B284295E07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AAD1000-04BD-4E8C-88FE-2D68653EDFD9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3E06DF-69BA-40E0-83B4-306829A187BB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377104A8-79D3-4EC7-8FA7-FC40F80871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1DB9ED39-CFDE-4196-AB07-F0AC0AB157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en-GB" altLang="ja-JP" sz="1400" cap="none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B540F12F-7F36-4021-A362-D466EDB923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3" name="SD_FLD_Confidentiality">
            <a:extLst>
              <a:ext uri="{FF2B5EF4-FFF2-40B4-BE49-F238E27FC236}">
                <a16:creationId xmlns:a16="http://schemas.microsoft.com/office/drawing/2014/main" id="{3A818D00-8E4C-41C4-8292-4942AE5E164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079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9" name="Logo">
            <a:extLst>
              <a:ext uri="{FF2B5EF4-FFF2-40B4-BE49-F238E27FC236}">
                <a16:creationId xmlns:a16="http://schemas.microsoft.com/office/drawing/2014/main" id="{38FB97ED-5A4B-484F-BA47-613177090BCB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5DDA26-00FD-4EB4-98FC-C3CA907FBBFB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CB032C-9E7C-4EB0-A639-A1F06C45D200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DD5104-FF83-40C7-AA43-C17183E0159B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E483200-DEA7-441E-B11A-6554B16BE995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3B82D2-D994-4BA1-81E5-F06092A32375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D107E4C-634D-4DED-A03F-46DF1723185F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A98F511B-B3B4-46F3-ACF7-28F2D63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 algn="l"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7E2B10C4-BD8D-4AE7-9B25-DFBE307FFE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en-GB" altLang="ja-JP" sz="1400" cap="none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1400" cap="none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D3B7CDF1-E10F-4E39-9E5D-AE11897E4C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B504DBE6-F10B-43A3-A35B-E9AA5F4CDC43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467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68AF7DD-9CF9-4309-AF51-B766036264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 bwMode="white"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E5AF79C5-94DD-46C5-8CC3-1113D3AF2285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287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AD5BBEBA-5503-4301-834E-0266E3956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8A9F0C40-3C7F-4DF3-821F-6D35E44CE13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002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365B6A09-D9FD-4ED0-98F5-8CCC60EAA84E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400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en-GB"/>
              <a:t>Insert date DD Month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3986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high-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8064000" tIns="576000" rIns="10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Top white Text Placeholder 62">
            <a:extLst>
              <a:ext uri="{FF2B5EF4-FFF2-40B4-BE49-F238E27FC236}">
                <a16:creationId xmlns:a16="http://schemas.microsoft.com/office/drawing/2014/main" id="{86FA6806-F06F-4815-9C58-9A21745653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750" y="-1"/>
            <a:ext cx="6407150" cy="3429001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5" name="Top blue Text Placeholder 64">
            <a:extLst>
              <a:ext uri="{FF2B5EF4-FFF2-40B4-BE49-F238E27FC236}">
                <a16:creationId xmlns:a16="http://schemas.microsoft.com/office/drawing/2014/main" id="{44396705-2401-41FF-AC70-D3109287988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0000" y="3390298"/>
            <a:ext cx="6408000" cy="1234800"/>
          </a:xfrm>
          <a:solidFill>
            <a:schemeClr val="tx2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E2B2C2-0C1A-4F16-AB97-87EF9E7EAE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592796"/>
            <a:ext cx="5320800" cy="1436524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5756018-EA5B-4F5B-8ECA-D5A1005CDF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6398" y="3661200"/>
            <a:ext cx="5342402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95036F0-513C-4690-81A2-F2137A557D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3114000"/>
            <a:ext cx="5320800" cy="2592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 b="0">
                <a:solidFill>
                  <a:schemeClr val="tx2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 dirty="0"/>
              <a:t>Insert date DD Month Year</a:t>
            </a:r>
            <a:endParaRPr lang="en-US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1" y="4021200"/>
            <a:ext cx="5320800" cy="396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add name, title etc..</a:t>
            </a:r>
          </a:p>
          <a:p>
            <a:pPr lvl="0"/>
            <a:endParaRPr lang="en-GB" dirty="0"/>
          </a:p>
        </p:txBody>
      </p:sp>
      <p:sp>
        <p:nvSpPr>
          <p:cNvPr id="67" name="Logo Text Placeholder 66">
            <a:extLst>
              <a:ext uri="{FF2B5EF4-FFF2-40B4-BE49-F238E27FC236}">
                <a16:creationId xmlns:a16="http://schemas.microsoft.com/office/drawing/2014/main" id="{8F2A53FB-F4DD-4718-B83E-681A97D808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0000" y="540000"/>
            <a:ext cx="1702800" cy="727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69" name="Tagline Text Placeholder 68">
            <a:extLst>
              <a:ext uri="{FF2B5EF4-FFF2-40B4-BE49-F238E27FC236}">
                <a16:creationId xmlns:a16="http://schemas.microsoft.com/office/drawing/2014/main" id="{B2E61313-541F-4AA3-BFA3-10A9209FA81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16000" y="540000"/>
            <a:ext cx="1702800" cy="1116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37503351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EE7B84-21D7-4D19-B8C2-98FB782C5002}"/>
              </a:ext>
            </a:extLst>
          </p:cNvPr>
          <p:cNvSpPr/>
          <p:nvPr userDrawn="1"/>
        </p:nvSpPr>
        <p:spPr>
          <a:xfrm>
            <a:off x="10892788" y="3428991"/>
            <a:ext cx="1299210" cy="343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E16D1-DD8A-448B-8C91-3F9644937B8A}"/>
              </a:ext>
            </a:extLst>
          </p:cNvPr>
          <p:cNvSpPr/>
          <p:nvPr userDrawn="1"/>
        </p:nvSpPr>
        <p:spPr>
          <a:xfrm>
            <a:off x="10892788" y="0"/>
            <a:ext cx="1299210" cy="3428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5691DC5-BC42-4673-ABEB-824D2A1A4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347" t="1675" r="7579" b="42703"/>
          <a:stretch/>
        </p:blipFill>
        <p:spPr>
          <a:xfrm>
            <a:off x="10892789" y="0"/>
            <a:ext cx="1299210" cy="3428993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53A26F8-896D-4566-BE5C-C8CD2E8BB8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8993"/>
            <a:ext cx="10892788" cy="342900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lIns="3348000" rIns="306000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591200"/>
            <a:ext cx="6586538" cy="977407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2620800"/>
            <a:ext cx="6586538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add subtitle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2980800"/>
            <a:ext cx="6586538" cy="3960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en-GB"/>
              <a:t>Click to add name, title etc..</a:t>
            </a:r>
            <a:endParaRPr lang="en-GB" dirty="0"/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4" name="Footer Placeholder 23" hidden="1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25" name="Slide Number Placeholder 24" hidden="1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sz="100" dirty="0"/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46" name="SD_FLD_Confidentiality">
            <a:extLst>
              <a:ext uri="{FF2B5EF4-FFF2-40B4-BE49-F238E27FC236}">
                <a16:creationId xmlns:a16="http://schemas.microsoft.com/office/drawing/2014/main" id="{4E7786D1-21E1-42FD-A034-CC844823A79D}"/>
              </a:ext>
            </a:extLst>
          </p:cNvPr>
          <p:cNvSpPr/>
          <p:nvPr userDrawn="1"/>
        </p:nvSpPr>
        <p:spPr>
          <a:xfrm>
            <a:off x="7126289" y="3095995"/>
            <a:ext cx="3223962" cy="22366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SD_FLD_DocumentDate">
            <a:extLst>
              <a:ext uri="{FF2B5EF4-FFF2-40B4-BE49-F238E27FC236}">
                <a16:creationId xmlns:a16="http://schemas.microsoft.com/office/drawing/2014/main" id="{8708ADB9-3B0F-453F-A039-DB1191DA8B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26289" y="2983229"/>
            <a:ext cx="3223962" cy="1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83000"/>
              </a:lnSpc>
              <a:spcBef>
                <a:spcPts val="0"/>
              </a:spcBef>
            </a:pPr>
            <a:r>
              <a:rPr lang="en-GB" altLang="ja-JP" sz="1400" cap="none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1400" cap="none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9" name="SD_FLD_Draft" hidden="1">
            <a:extLst>
              <a:ext uri="{FF2B5EF4-FFF2-40B4-BE49-F238E27FC236}">
                <a16:creationId xmlns:a16="http://schemas.microsoft.com/office/drawing/2014/main" id="{2F1643DB-FB69-4D52-AC31-87438698F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196DDB45-CDCA-476F-809B-C62C842557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0000" y="540001"/>
            <a:ext cx="1702800" cy="727237"/>
            <a:chOff x="6380216" y="4059273"/>
            <a:chExt cx="2905863" cy="124104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AE0E04-A811-402C-9CE3-BBE238EC2F38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80A0FC-DDF7-4C0C-ACFB-2F429FB794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9E4B05-CB75-4B58-9E28-2FAA335E1493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D928C2-5DAA-462E-90D6-80E99E2F3A7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08F6C9-1226-467B-81CC-D21D6869BD16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BFF170-9966-4D97-BD59-699C843D4DB9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47" name="TAGLINE 60Black">
            <a:extLst>
              <a:ext uri="{FF2B5EF4-FFF2-40B4-BE49-F238E27FC236}">
                <a16:creationId xmlns:a16="http://schemas.microsoft.com/office/drawing/2014/main" id="{1DDB6F67-2C8F-419C-A09A-62A18305D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6865" y="539750"/>
            <a:ext cx="1703386" cy="1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4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0E4F7-C68D-45DF-B34A-50985A7E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3" y="1268412"/>
            <a:ext cx="11522208" cy="4644347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291666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Logo">
            <a:extLst>
              <a:ext uri="{FF2B5EF4-FFF2-40B4-BE49-F238E27FC236}">
                <a16:creationId xmlns:a16="http://schemas.microsoft.com/office/drawing/2014/main" id="{695A7F22-D090-4AF8-A177-30D9606CFDBE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3685D1-9F07-4341-8451-6ACA3C76F37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5DB9FB-B858-4B06-A61C-9DAA21B1D160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94A08-8823-4FD6-88C7-8415CF19C262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EAD51D-BC75-421A-AA39-A25C2993AF8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0EDFBF-F6DC-4EE5-B961-FB8227BC86A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9D8410-AE1F-42D5-9F0C-1407AD71DD5C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insert agenda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730375"/>
            <a:ext cx="11110913" cy="4316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7000"/>
              </a:lnSpc>
              <a:spcBef>
                <a:spcPts val="600"/>
              </a:spcBef>
              <a:buClr>
                <a:srgbClr val="333333"/>
              </a:buClr>
              <a:buFont typeface="Arial" panose="020B0604020202020204" pitchFamily="34" charset="0"/>
              <a:buChar char="​"/>
              <a:defRPr sz="2800" b="0">
                <a:solidFill>
                  <a:schemeClr val="bg1"/>
                </a:solidFill>
              </a:defRPr>
            </a:lvl1pPr>
            <a:lvl2pPr marL="180000" indent="-180000"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600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add agenda topic, use DNV colour to highlight topic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51AD2-C7F6-4AF5-83C7-C3346E7B2B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645AE-FC10-4F79-953E-599B36B67B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70CD4-9BE0-473A-A859-807C538E79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_SD_FLD_Copyright">
            <a:extLst>
              <a:ext uri="{FF2B5EF4-FFF2-40B4-BE49-F238E27FC236}">
                <a16:creationId xmlns:a16="http://schemas.microsoft.com/office/drawing/2014/main" id="{91DD9A75-AAB0-4D34-9DD6-745202F2B6EC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1BACBB39-DAB4-4191-818A-2C30244CF3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92C90B5D-5FAE-415E-B4B3-FF93FD8C92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3DEC7C90-257A-486B-BBAD-EACD348C6498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44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" y="-1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536806"/>
            <a:ext cx="10170863" cy="3784387"/>
          </a:xfrm>
        </p:spPr>
        <p:txBody>
          <a:bodyPr anchor="ctr" anchorCtr="0">
            <a:noAutofit/>
          </a:bodyPr>
          <a:lstStyle>
            <a:lvl1pPr algn="l">
              <a:defRPr sz="6000" b="0" cap="none" baseline="0"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3992" y="6377781"/>
            <a:ext cx="266400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SD_FLD_DocumentDate">
            <a:extLst>
              <a:ext uri="{FF2B5EF4-FFF2-40B4-BE49-F238E27FC236}">
                <a16:creationId xmlns:a16="http://schemas.microsoft.com/office/drawing/2014/main" id="{AD49DE91-72EC-4016-8964-B40560EF53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630717C7-BDDC-469E-A681-3386855F62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29E2B795-4D5A-4BB6-835E-D4542969C28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08D88-4171-4A45-8DAF-8CD2923A3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6120633"/>
            <a:ext cx="1730640" cy="6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260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5802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621BA-8EDC-4C18-975C-5EE1161FA8F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F04E253C-783D-4CA5-8CCB-57C4CC10216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124B4D-CBE2-46DB-B0AE-2AC98C56E78E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916864-12FB-478F-99EE-83C970865F0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FF8E64-431E-4917-BD40-4BD55CF6B8D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450DA2-D1AF-4EFD-A7B9-9D1161ADD54F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6553B8-1481-4E85-83A7-689A7C6CC67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AB55C8-079A-4ACE-9DFB-9EBA23B48B0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_SD_FLD_Copyright">
            <a:extLst>
              <a:ext uri="{FF2B5EF4-FFF2-40B4-BE49-F238E27FC236}">
                <a16:creationId xmlns:a16="http://schemas.microsoft.com/office/drawing/2014/main" id="{3F542136-6583-4929-BA8F-876E7200FCF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D4FFA251-3F5C-4E9A-9A80-F62650B473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21F368A2-F525-4249-A72B-F904922C97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859FDC4D-A513-43EC-AC0B-76C98697BB4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101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8953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4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30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6407150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1644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A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730374"/>
            <a:ext cx="6407151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2172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5" y="1730374"/>
            <a:ext cx="2641601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en-GB" smtClean="0"/>
              <a:pPr/>
              <a:t>19 August 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970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,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A33FA6-1C4E-42C4-8006-62087DF1C543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786373BD-6312-4785-AB25-0C8D34698A7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A879B-ABBD-4A04-9477-6154675E4CEB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D20163-892E-44FF-9991-ABC1BF13FFCD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DE72FB-849D-47F9-B4E9-277EA2622D69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D47151-F3A9-4197-B445-BAF922408872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6374B-F400-46EE-AA11-2A1EC51357CB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9F7A1C-77DA-4373-B4B2-DAA6FC4DE31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4" y="1730374"/>
            <a:ext cx="2643189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Click to add text (Enter+TAB for next text level, SHIFT+TAB to go back in levels)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en-GB" smtClean="0"/>
              <a:pPr/>
              <a:t>19 August 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_SD_FLD_Copyright">
            <a:extLst>
              <a:ext uri="{FF2B5EF4-FFF2-40B4-BE49-F238E27FC236}">
                <a16:creationId xmlns:a16="http://schemas.microsoft.com/office/drawing/2014/main" id="{082F9C54-512B-45F5-982C-08FA99BDF95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22" name="SD_FLD_DocumentDate">
            <a:extLst>
              <a:ext uri="{FF2B5EF4-FFF2-40B4-BE49-F238E27FC236}">
                <a16:creationId xmlns:a16="http://schemas.microsoft.com/office/drawing/2014/main" id="{CA5DA168-821C-4063-906D-4954EC9A2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CB94A54D-DD3C-4298-BDF3-BD0A4E0485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13226BD7-8851-4901-A408-8E1422BBD689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816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11857565" cy="3161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262573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15356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D5351953-1134-42DD-AF00-B4B22DEFC1E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10893600" y="6350400"/>
            <a:ext cx="756000" cy="322875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86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  <p15:guide id="3" pos="3839">
          <p15:clr>
            <a:srgbClr val="F26B43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1200" y="539750"/>
            <a:ext cx="5018400" cy="936000"/>
          </a:xfrm>
        </p:spPr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609600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26E38492-38DC-4F62-A1DB-9A97676C26A0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EC2D85-7D36-4AED-AD50-B03C0C97ABB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2EAFAB-3C70-48F7-9D3F-051715B6123C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D310211-76A4-4411-88BA-72405A8FD55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CAD2A2-AFBE-49CC-AAB3-10D0B317330B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86E3357-ACD2-4FEB-A799-CCA900A77E5A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32E6E2-28C5-4015-AD5C-7B36FECA67F8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8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6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6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  <a:p>
            <a:pPr lvl="1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Logo">
            <a:extLst>
              <a:ext uri="{FF2B5EF4-FFF2-40B4-BE49-F238E27FC236}">
                <a16:creationId xmlns:a16="http://schemas.microsoft.com/office/drawing/2014/main" id="{9797F799-9D4E-44C1-9C94-5D81A10E73B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5478A4-BD9D-4AF3-830D-D8C4ECC8BD6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D1A283-D484-41F6-8D7E-9FA95DDC6EEE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0C41DB-E2AE-48EB-9E60-96525D5D2BA1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27B6332-097C-4B17-BAF1-B2B881F421E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B1D607-7CB2-48A4-9112-F1F9E5B66AB3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111258-3B5D-4ADA-94B5-170A44D042C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49400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1" y="0"/>
            <a:ext cx="6096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28" name="Logo">
            <a:extLst>
              <a:ext uri="{FF2B5EF4-FFF2-40B4-BE49-F238E27FC236}">
                <a16:creationId xmlns:a16="http://schemas.microsoft.com/office/drawing/2014/main" id="{2A4DCA37-D5BC-45B5-969C-67CBA623350D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C60709-F769-498C-8576-9765B07F378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AFB28D-E363-4553-84FE-9D1E73CCA32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8CF8D9-4524-464E-96BB-446077DFCF9E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0695EC-0262-4050-8C36-B81EAE73A086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E55B35-BCD3-452D-ACF7-4C9EE830DAF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507E5F-080B-4B43-8774-A56A2FC9A2FD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7838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999" y="539750"/>
            <a:ext cx="5019555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CBE67342-2E3A-472F-99DC-5A501BFB7E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ED9239D1-7B53-4A1A-9075-35947DE7366F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527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>
          <p15:clr>
            <a:srgbClr val="F26B43"/>
          </p15:clr>
        </p15:guide>
        <p15:guide id="2" pos="3501">
          <p15:clr>
            <a:srgbClr val="F26B43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12191999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9556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446" y="539750"/>
            <a:ext cx="5018217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grpSp>
        <p:nvGrpSpPr>
          <p:cNvPr id="20" name="Logo">
            <a:extLst>
              <a:ext uri="{FF2B5EF4-FFF2-40B4-BE49-F238E27FC236}">
                <a16:creationId xmlns:a16="http://schemas.microsoft.com/office/drawing/2014/main" id="{09F58BCB-349D-4CC0-8F66-E3D4A604364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5BB903-91B3-4C64-AE64-AAC4942FD2A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0EDA47-3086-46DB-BCBE-D169392A4A6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B5DC88-1778-444D-A3B1-B396024A726B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1697D9-4CF2-4944-93CF-B1FC9B02CC7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5C48EF-8251-429D-871E-391A6900D19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75CC11-5108-4662-A8B5-EA30F6DA9B5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7" name="SD_FLD_Draft" hidden="1">
            <a:extLst>
              <a:ext uri="{FF2B5EF4-FFF2-40B4-BE49-F238E27FC236}">
                <a16:creationId xmlns:a16="http://schemas.microsoft.com/office/drawing/2014/main" id="{3FC1FDE6-634E-475F-B714-288B04163A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8" name="SD_FLD_Confidentiality">
            <a:extLst>
              <a:ext uri="{FF2B5EF4-FFF2-40B4-BE49-F238E27FC236}">
                <a16:creationId xmlns:a16="http://schemas.microsoft.com/office/drawing/2014/main" id="{6D820B52-C017-4C68-9F43-1FC845791716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88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>
          <p15:clr>
            <a:srgbClr val="F26B43"/>
          </p15:clr>
        </p15:guide>
        <p15:guide id="2" pos="3501">
          <p15:clr>
            <a:srgbClr val="F26B43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pi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BB740F-040E-4C29-B57E-B7474FA2CC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46788"/>
          </a:xfrm>
          <a:blipFill>
            <a:blip r:embed="rId2"/>
            <a:stretch>
              <a:fillRect/>
            </a:stretch>
          </a:blipFill>
        </p:spPr>
        <p:txBody>
          <a:bodyPr lIns="8064000" tIns="612000" rIns="1116000" anchor="ctr" anchorCtr="0"/>
          <a:lstStyle>
            <a:lvl1pPr marL="0" indent="0" algn="l">
              <a:buNone/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on picture frame to insert background picture, click on DNV-menu / Image Tools-button / Choose Insert or Paste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677DA-1553-4ACE-88F0-1D90541A6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41648-A3C2-4094-8260-D7F9C81E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F7D00-E655-476E-9A8D-16044B0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1CC6-F316-448C-8910-5F3BA8E6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2281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7CFE-DCB6-4202-B09A-637C5745A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1DD2C-6775-40D3-B625-6A94E4EC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36E17-02D9-4235-9720-961CB104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AE4F1-4AE5-4A49-949A-BDA5C7AF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0066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D_FLD_Draft" hidden="1">
            <a:extLst>
              <a:ext uri="{FF2B5EF4-FFF2-40B4-BE49-F238E27FC236}">
                <a16:creationId xmlns:a16="http://schemas.microsoft.com/office/drawing/2014/main" id="{9324EF98-2F0A-4D7C-ACD4-6C69299B31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8" name="SD_FLD_Confidentiality">
            <a:extLst>
              <a:ext uri="{FF2B5EF4-FFF2-40B4-BE49-F238E27FC236}">
                <a16:creationId xmlns:a16="http://schemas.microsoft.com/office/drawing/2014/main" id="{44B7048E-FFD7-4E41-AC43-9BDB83CCE1EC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014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1" y="0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0B91A6F-3F96-48D5-B578-BC55BEA05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Logo">
            <a:extLst>
              <a:ext uri="{FF2B5EF4-FFF2-40B4-BE49-F238E27FC236}">
                <a16:creationId xmlns:a16="http://schemas.microsoft.com/office/drawing/2014/main" id="{582D80DA-3434-42F0-8BBA-787FFCEA7180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9950400" y="5800971"/>
            <a:ext cx="1702800" cy="727237"/>
            <a:chOff x="6380216" y="4059273"/>
            <a:chExt cx="2905863" cy="124104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79ECA6-9859-4013-A93B-16010BF55817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CEF638-291C-4421-9C1B-EB934A0F0109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C0FCA9-D6D8-4B36-A4E6-0244141FD9FC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552AFE-81A2-4ED5-8069-997ABD975336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AB6C2-8FD2-440E-99DD-96E8F19C42CD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00F770-E88D-4351-983E-F7B95197A7D1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23" name="TAGLINE WHITE">
            <a:extLst>
              <a:ext uri="{FF2B5EF4-FFF2-40B4-BE49-F238E27FC236}">
                <a16:creationId xmlns:a16="http://schemas.microsoft.com/office/drawing/2014/main" id="{41DB66F5-46D4-4959-A143-077E1F7FE0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1730374"/>
            <a:ext cx="8290800" cy="1339453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3296628"/>
            <a:ext cx="8290800" cy="6372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_SD_FLD_Copyright">
            <a:extLst>
              <a:ext uri="{FF2B5EF4-FFF2-40B4-BE49-F238E27FC236}">
                <a16:creationId xmlns:a16="http://schemas.microsoft.com/office/drawing/2014/main" id="{E122E57C-11B4-4446-AF00-71B795F3C91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bg1"/>
                </a:solidFill>
              </a:rPr>
              <a:t>DNV ©</a:t>
            </a:r>
            <a:endParaRPr lang="en-GB" sz="700" noProof="0" dirty="0">
              <a:solidFill>
                <a:schemeClr val="bg1"/>
              </a:solidFill>
            </a:endParaRPr>
          </a:p>
        </p:txBody>
      </p:sp>
      <p:sp>
        <p:nvSpPr>
          <p:cNvPr id="28" name="SD_FLD_DocumentDate">
            <a:extLst>
              <a:ext uri="{FF2B5EF4-FFF2-40B4-BE49-F238E27FC236}">
                <a16:creationId xmlns:a16="http://schemas.microsoft.com/office/drawing/2014/main" id="{D32510BA-5DCF-4A7B-89DB-D5A3E2A782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700" cap="all" baseline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E78AC084-F0D7-48FF-A5A0-62B259C3E6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E98D3-1B1D-490D-90C3-F274802AC561}"/>
              </a:ext>
            </a:extLst>
          </p:cNvPr>
          <p:cNvSpPr txBox="1"/>
          <p:nvPr userDrawn="1"/>
        </p:nvSpPr>
        <p:spPr>
          <a:xfrm>
            <a:off x="540000" y="5879827"/>
            <a:ext cx="27275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cap="none" baseline="0" noProof="1">
                <a:solidFill>
                  <a:schemeClr val="bg1"/>
                </a:solidFill>
              </a:rPr>
              <a:t>www.dnv.com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8E8765-505F-453E-BC7E-D85D0B5D95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836965"/>
            <a:ext cx="8291049" cy="36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Email address</a:t>
            </a:r>
            <a:endParaRPr lang="en-GB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1D187BC-8B38-417E-BA95-DF961274BE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1" y="5270701"/>
            <a:ext cx="8291049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Telephone number</a:t>
            </a:r>
            <a:endParaRPr lang="en-GB" dirty="0"/>
          </a:p>
        </p:txBody>
      </p:sp>
      <p:sp>
        <p:nvSpPr>
          <p:cNvPr id="33" name="SD_FLD_Confidentiality">
            <a:extLst>
              <a:ext uri="{FF2B5EF4-FFF2-40B4-BE49-F238E27FC236}">
                <a16:creationId xmlns:a16="http://schemas.microsoft.com/office/drawing/2014/main" id="{E93E9BF8-0018-4174-8A59-3D40E3E2712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81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11857565" cy="3161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A86839A7-21C6-4D73-A83B-80D077E3A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9" b="25106"/>
          <a:stretch/>
        </p:blipFill>
        <p:spPr>
          <a:xfrm>
            <a:off x="-1" y="258989"/>
            <a:ext cx="11857564" cy="3161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430" y="2768004"/>
            <a:ext cx="11234175" cy="481984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Takk for tiden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27046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442790"/>
            <a:ext cx="2448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menu of possible slide layouts</a:t>
            </a:r>
            <a:endParaRPr lang="en-GB" sz="9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279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442790"/>
            <a:ext cx="2448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2727" y="4779904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726550" y="1735179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2727" y="396290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5425" y="322975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02694" y="2453659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17337" y="1980536"/>
            <a:ext cx="378293" cy="543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32727" y="2518464"/>
            <a:ext cx="457143" cy="2571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02284-6888-4337-9A6F-80EFD8C4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2B70A-6BC5-4C66-869E-61F2A38A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9F8ED-36EE-4F7B-8B5E-A531C6E8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6838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>
                <a:solidFill>
                  <a:schemeClr val="bg1"/>
                </a:solidFill>
              </a:rPr>
              <a:t>If you see any </a:t>
            </a:r>
            <a:r>
              <a:rPr lang="en-GB" sz="4400" b="1" i="1" noProof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>
                <a:solidFill>
                  <a:schemeClr val="bg1"/>
                </a:solidFill>
              </a:rPr>
              <a:t>one</a:t>
            </a:r>
            <a:r>
              <a:rPr lang="en-GB" sz="4400" b="1" i="1" noProof="0">
                <a:solidFill>
                  <a:schemeClr val="bg1"/>
                </a:solidFill>
              </a:rPr>
              <a:t>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en-GB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>
                <a:solidFill>
                  <a:schemeClr val="bg1"/>
                </a:solidFill>
              </a:rPr>
              <a:t>are not </a:t>
            </a:r>
            <a:r>
              <a:rPr lang="en-GB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en-GB" smtClean="0"/>
              <a:t>19 August 2022</a:t>
            </a:fld>
            <a:endParaRPr lang="en-GB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8499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0" y="1125538"/>
            <a:ext cx="11857567" cy="347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28000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503543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0" r="1"/>
          <a:stretch/>
        </p:blipFill>
        <p:spPr bwMode="auto">
          <a:xfrm>
            <a:off x="1" y="260350"/>
            <a:ext cx="11857037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SD_FLD_BusinessAreaName"/>
          <p:cNvSpPr/>
          <p:nvPr userDrawn="1"/>
        </p:nvSpPr>
        <p:spPr>
          <a:xfrm>
            <a:off x="334431" y="1360800"/>
            <a:ext cx="8593669" cy="209126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en-GB" sz="1200" b="1" kern="1200" cap="all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02B8D-841F-4A71-AAC4-6868CB0AB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99" y="6114718"/>
            <a:ext cx="1634664" cy="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181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" y="1125538"/>
            <a:ext cx="11857565" cy="3152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3" y="1605600"/>
            <a:ext cx="8593668" cy="70250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3601" y="4179682"/>
            <a:ext cx="11862000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0" r="1"/>
          <a:stretch/>
        </p:blipFill>
        <p:spPr bwMode="auto">
          <a:xfrm>
            <a:off x="1" y="260350"/>
            <a:ext cx="11857037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334431" y="6508356"/>
            <a:ext cx="276467" cy="179340"/>
          </a:xfrm>
        </p:spPr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SD_FLD_Author"/>
          <p:cNvSpPr txBox="1">
            <a:spLocks noChangeArrowheads="1"/>
          </p:cNvSpPr>
          <p:nvPr userDrawn="1"/>
        </p:nvSpPr>
        <p:spPr bwMode="auto">
          <a:xfrm>
            <a:off x="334431" y="3542827"/>
            <a:ext cx="8593670" cy="29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en-GB" altLang="ja-JP" sz="1800" b="1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4433" y="3834426"/>
            <a:ext cx="8593668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en-GB"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11 November 2020</a:t>
            </a:r>
          </a:p>
        </p:txBody>
      </p:sp>
      <p:sp>
        <p:nvSpPr>
          <p:cNvPr id="28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D_FLD_DocumentNumber"/>
          <p:cNvSpPr txBox="1">
            <a:spLocks noChangeArrowheads="1"/>
          </p:cNvSpPr>
          <p:nvPr userDrawn="1"/>
        </p:nvSpPr>
        <p:spPr bwMode="auto">
          <a:xfrm>
            <a:off x="1886137" y="6508356"/>
            <a:ext cx="4109851" cy="1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80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0" name="SD_FLD_BusinessAreaName"/>
          <p:cNvSpPr/>
          <p:nvPr userDrawn="1"/>
        </p:nvSpPr>
        <p:spPr>
          <a:xfrm>
            <a:off x="334431" y="1360800"/>
            <a:ext cx="8593669" cy="209126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en-GB" sz="1200" b="1" kern="1200" cap="all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34962" y="2420888"/>
            <a:ext cx="8593137" cy="648072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2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0" y="6195600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B290600-6ABB-41E3-B390-4CF56047A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59" y="6199090"/>
            <a:ext cx="1539774" cy="5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426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2473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0" y="1125538"/>
            <a:ext cx="11857567" cy="34777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28000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503543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0" r="1"/>
          <a:stretch/>
        </p:blipFill>
        <p:spPr bwMode="auto">
          <a:xfrm>
            <a:off x="1" y="260350"/>
            <a:ext cx="11857037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SD_FLD_BusinessAreaName"/>
          <p:cNvSpPr/>
          <p:nvPr userDrawn="1"/>
        </p:nvSpPr>
        <p:spPr>
          <a:xfrm>
            <a:off x="334431" y="1360800"/>
            <a:ext cx="8593669" cy="209126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en-GB" sz="1200" b="1" kern="1200" cap="all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702B8D-841F-4A71-AAC4-6868CB0AB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99" y="6114718"/>
            <a:ext cx="1634664" cy="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21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26596"/>
            <a:ext cx="11857565" cy="2970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4121994"/>
            <a:ext cx="11857038" cy="17914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4719836"/>
            <a:ext cx="11090160" cy="1037283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101673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4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0" r="1"/>
          <a:stretch/>
        </p:blipFill>
        <p:spPr bwMode="auto">
          <a:xfrm>
            <a:off x="1" y="260350"/>
            <a:ext cx="11857037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 userDrawn="1"/>
        </p:nvCxnSpPr>
        <p:spPr>
          <a:xfrm>
            <a:off x="0" y="6195600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SD_FLD_DocumentDate"/>
          <p:cNvSpPr txBox="1">
            <a:spLocks noChangeArrowheads="1"/>
          </p:cNvSpPr>
          <p:nvPr userDrawn="1"/>
        </p:nvSpPr>
        <p:spPr bwMode="auto">
          <a:xfrm>
            <a:off x="2255572" y="6508356"/>
            <a:ext cx="3740415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en-GB" altLang="ja-JP" sz="800">
                <a:solidFill>
                  <a:schemeClr val="tx1"/>
                </a:solidFill>
                <a:ea typeface="ＭＳ Ｐゴシック" charset="-128"/>
                <a:cs typeface="Arial" charset="0"/>
              </a:rPr>
              <a:t>11 November 2020</a:t>
            </a:r>
          </a:p>
        </p:txBody>
      </p:sp>
      <p:sp>
        <p:nvSpPr>
          <p:cNvPr id="26" name="SD_FLD_BusinessAreaName"/>
          <p:cNvSpPr/>
          <p:nvPr userDrawn="1"/>
        </p:nvSpPr>
        <p:spPr>
          <a:xfrm>
            <a:off x="334431" y="4352300"/>
            <a:ext cx="8593669" cy="209126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en-GB" sz="1200" b="1" kern="1200" cap="all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8204392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125538"/>
            <a:ext cx="11857037" cy="266269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3810227"/>
            <a:ext cx="11857565" cy="2103211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3" y="4190400"/>
            <a:ext cx="8593668" cy="736833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3798614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20" r="1"/>
          <a:stretch/>
        </p:blipFill>
        <p:spPr bwMode="auto">
          <a:xfrm>
            <a:off x="1" y="260350"/>
            <a:ext cx="11857037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 userDrawn="1"/>
        </p:nvCxnSpPr>
        <p:spPr>
          <a:xfrm>
            <a:off x="0" y="6195600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D_FLD_DocumentNumber"/>
          <p:cNvSpPr txBox="1">
            <a:spLocks noChangeArrowheads="1"/>
          </p:cNvSpPr>
          <p:nvPr userDrawn="1"/>
        </p:nvSpPr>
        <p:spPr bwMode="auto">
          <a:xfrm>
            <a:off x="1886137" y="6508356"/>
            <a:ext cx="4109851" cy="1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en-GB" altLang="ja-JP" sz="80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4433" y="5660878"/>
            <a:ext cx="8593668" cy="25256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en-GB"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11 November 2020</a:t>
            </a:r>
          </a:p>
        </p:txBody>
      </p:sp>
      <p:sp>
        <p:nvSpPr>
          <p:cNvPr id="29" name="SD_FLD_Author"/>
          <p:cNvSpPr txBox="1">
            <a:spLocks noChangeArrowheads="1"/>
          </p:cNvSpPr>
          <p:nvPr userDrawn="1"/>
        </p:nvSpPr>
        <p:spPr bwMode="auto">
          <a:xfrm>
            <a:off x="334431" y="5409220"/>
            <a:ext cx="8593670" cy="2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en-GB" altLang="ja-JP" sz="1400" b="1" kern="1200" baseline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BusinessAreaName"/>
          <p:cNvSpPr/>
          <p:nvPr userDrawn="1"/>
        </p:nvSpPr>
        <p:spPr>
          <a:xfrm>
            <a:off x="334431" y="3944453"/>
            <a:ext cx="8593669" cy="209126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en-GB" sz="1200" b="1" kern="1200" cap="all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334431" y="5039166"/>
            <a:ext cx="8593670" cy="324036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0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19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E270DA9A-D270-4C8B-89F3-BE383CFA2C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505DF-AC5A-4F54-A804-B09C61F7C6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77" y="6225517"/>
            <a:ext cx="1634664" cy="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019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260349"/>
            <a:ext cx="11857565" cy="56502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5794703"/>
            <a:ext cx="11856000" cy="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9216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49"/>
            <a:ext cx="11856000" cy="565027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796000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444371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ircuit, water&#10;&#10;Description automatically generated">
            <a:extLst>
              <a:ext uri="{FF2B5EF4-FFF2-40B4-BE49-F238E27FC236}">
                <a16:creationId xmlns:a16="http://schemas.microsoft.com/office/drawing/2014/main" id="{B1A4ED92-0F1E-4EC0-A668-9F5593802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b="43828"/>
          <a:stretch/>
        </p:blipFill>
        <p:spPr>
          <a:xfrm>
            <a:off x="-4" y="258989"/>
            <a:ext cx="11857563" cy="3161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430" y="2768004"/>
            <a:ext cx="3426865" cy="481984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Takk for tiden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15160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1" y="1268414"/>
            <a:ext cx="5659969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268414"/>
            <a:ext cx="5657454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313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0248"/>
            <a:ext cx="5659967" cy="575287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187" y="970248"/>
            <a:ext cx="5657453" cy="5760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334431" y="1627201"/>
            <a:ext cx="5659969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627201"/>
            <a:ext cx="5657454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0309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270801"/>
            <a:ext cx="5659437" cy="464263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188" y="1268413"/>
            <a:ext cx="5657452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37418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67200"/>
            <a:ext cx="11856000" cy="4643438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656069"/>
            <a:ext cx="11861800" cy="257369"/>
          </a:xfrm>
          <a:solidFill>
            <a:schemeClr val="bg1">
              <a:alpha val="70000"/>
            </a:schemeClr>
          </a:solidFill>
        </p:spPr>
        <p:txBody>
          <a:bodyPr wrap="square" lIns="334800" tIns="36000" rIns="334800" bIns="36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1270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11856640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" name="Table Placeholder 11">
            <a:extLst>
              <a:ext uri="{FF2B5EF4-FFF2-40B4-BE49-F238E27FC236}">
                <a16:creationId xmlns:a16="http://schemas.microsoft.com/office/drawing/2014/main" id="{2C46DE60-69E8-4524-B675-3EBD90039E2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710315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46200"/>
            <a:ext cx="8928100" cy="1107026"/>
          </a:xfrm>
          <a:solidFill>
            <a:schemeClr val="accent4">
              <a:alpha val="80000"/>
            </a:schemeClr>
          </a:solidFill>
        </p:spPr>
        <p:txBody>
          <a:bodyPr lIns="334800" tIns="334800" rIns="540000" bIns="334800" anchor="t" anchorCtr="0">
            <a:sp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43345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252202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1651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5882406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11857565" cy="3161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262573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Email address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Telephone number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4434" y="5769261"/>
            <a:ext cx="27275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32885" y="4869160"/>
            <a:ext cx="27275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400" b="1" cap="none" baseline="0" noProof="1">
                <a:solidFill>
                  <a:schemeClr val="tx1"/>
                </a:solidFill>
              </a:rPr>
              <a:t>www.dnvgl.com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4DC3E0-F7AD-4156-9AC3-7521913560CB}"/>
              </a:ext>
            </a:extLst>
          </p:cNvPr>
          <p:cNvSpPr txBox="1">
            <a:spLocks/>
          </p:cNvSpPr>
          <p:nvPr userDrawn="1"/>
        </p:nvSpPr>
        <p:spPr>
          <a:xfrm>
            <a:off x="7464152" y="5446066"/>
            <a:ext cx="4380845" cy="46737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>
                <a:solidFill>
                  <a:schemeClr val="bg1">
                    <a:lumMod val="75000"/>
                  </a:schemeClr>
                </a:solidFill>
              </a:rPr>
              <a:t>The trademarks DNV GL</a:t>
            </a:r>
            <a:r>
              <a:rPr lang="en-GB" baseline="30000">
                <a:solidFill>
                  <a:schemeClr val="bg1">
                    <a:lumMod val="75000"/>
                  </a:schemeClr>
                </a:solidFill>
              </a:rPr>
              <a:t>®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, DNV</a:t>
            </a:r>
            <a:r>
              <a:rPr lang="en-GB" baseline="30000">
                <a:solidFill>
                  <a:schemeClr val="bg1">
                    <a:lumMod val="75000"/>
                  </a:schemeClr>
                </a:solidFill>
              </a:rPr>
              <a:t>®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, the Horizon Graphic and Det Norske Veritas</a:t>
            </a:r>
            <a:r>
              <a:rPr lang="en-GB" baseline="30000">
                <a:solidFill>
                  <a:schemeClr val="bg1">
                    <a:lumMod val="75000"/>
                  </a:schemeClr>
                </a:solidFill>
              </a:rPr>
              <a:t>®</a:t>
            </a:r>
            <a:r>
              <a:rPr lang="en-GB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en-GB">
                <a:solidFill>
                  <a:schemeClr val="bg1">
                    <a:lumMod val="75000"/>
                  </a:schemeClr>
                </a:solidFill>
              </a:rPr>
            </a:br>
            <a:r>
              <a:rPr lang="en-GB">
                <a:solidFill>
                  <a:schemeClr val="bg1">
                    <a:lumMod val="75000"/>
                  </a:schemeClr>
                </a:solidFill>
              </a:rPr>
              <a:t>are the properties of companies in the Det Norske Veritas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9550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1125538"/>
            <a:ext cx="11857567" cy="347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28000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503543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9" name="SD_FLD_DocumentDate"/>
          <p:cNvSpPr txBox="1">
            <a:spLocks noChangeArrowheads="1"/>
          </p:cNvSpPr>
          <p:nvPr userDrawn="1"/>
        </p:nvSpPr>
        <p:spPr bwMode="auto">
          <a:xfrm>
            <a:off x="2255572" y="6508356"/>
            <a:ext cx="3740415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8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22. juni 2021</a:t>
            </a:r>
          </a:p>
        </p:txBody>
      </p:sp>
      <p:sp>
        <p:nvSpPr>
          <p:cNvPr id="2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SD_FLD_BusinessAreaName"/>
          <p:cNvSpPr/>
          <p:nvPr userDrawn="1"/>
        </p:nvSpPr>
        <p:spPr>
          <a:xfrm>
            <a:off x="334431" y="1360800"/>
            <a:ext cx="8593669" cy="209126"/>
          </a:xfrm>
          <a:prstGeom prst="rect">
            <a:avLst/>
          </a:prstGeom>
          <a:noFill/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12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D85C8FBA-91A7-4714-BC26-404D4547A9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277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GB" smtClean="0"/>
              <a:t>19/08/2022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8114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page imag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061753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1972"/>
            <a:ext cx="8928000" cy="1107026"/>
          </a:xfrm>
          <a:solidFill>
            <a:schemeClr val="accent1">
              <a:alpha val="80000"/>
            </a:schemeClr>
          </a:solidFill>
        </p:spPr>
        <p:txBody>
          <a:bodyPr lIns="334800" tIns="334800" rIns="540000" bIns="334800" anchor="ctr" anchorCtr="0">
            <a:sp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-15186" y="5994013"/>
            <a:ext cx="12207185" cy="3600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</a:p>
        </p:txBody>
      </p:sp>
      <p:pic>
        <p:nvPicPr>
          <p:cNvPr id="7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2B3799DE-B923-433E-B609-0D52CB71B9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25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334431" y="6508356"/>
            <a:ext cx="276467" cy="179340"/>
          </a:xfrm>
        </p:spPr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6" name="SD_FLD_Author"/>
          <p:cNvSpPr txBox="1">
            <a:spLocks noChangeArrowheads="1"/>
          </p:cNvSpPr>
          <p:nvPr userDrawn="1"/>
        </p:nvSpPr>
        <p:spPr bwMode="auto">
          <a:xfrm>
            <a:off x="334431" y="3542827"/>
            <a:ext cx="8593670" cy="29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8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4433" y="3834426"/>
            <a:ext cx="8593668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28. april 2021</a:t>
            </a:r>
            <a:endParaRPr lang="nb-NO" sz="18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D_FLD_DocumentNumber"/>
          <p:cNvSpPr txBox="1">
            <a:spLocks noChangeArrowheads="1"/>
          </p:cNvSpPr>
          <p:nvPr userDrawn="1"/>
        </p:nvSpPr>
        <p:spPr bwMode="auto">
          <a:xfrm>
            <a:off x="1886137" y="6508356"/>
            <a:ext cx="4109851" cy="18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8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21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53B10FAC-7D69-468B-B01D-239264751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DB497F-5840-40E9-B618-ED7D3F1D9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3" y="1268412"/>
            <a:ext cx="11522208" cy="4644347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750E8A-468B-4229-9D5F-6D58A12C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</p:spPr>
        <p:txBody>
          <a:bodyPr/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4110458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1675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49"/>
            <a:ext cx="11856000" cy="565027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796000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56298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1" y="1268414"/>
            <a:ext cx="5659969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268414"/>
            <a:ext cx="5657454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708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387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0248"/>
            <a:ext cx="5659967" cy="575287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187" y="970248"/>
            <a:ext cx="5657453" cy="5760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334431" y="1627201"/>
            <a:ext cx="5659969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627201"/>
            <a:ext cx="5657454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69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270801"/>
            <a:ext cx="5659437" cy="464263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188" y="1268413"/>
            <a:ext cx="5657452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4319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67200"/>
            <a:ext cx="11856000" cy="4643438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656069"/>
            <a:ext cx="11861800" cy="257369"/>
          </a:xfrm>
          <a:solidFill>
            <a:schemeClr val="bg1">
              <a:alpha val="70000"/>
            </a:schemeClr>
          </a:solidFill>
        </p:spPr>
        <p:txBody>
          <a:bodyPr wrap="square" lIns="334800" tIns="36000" rIns="334800" bIns="36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682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11856640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8" name="Table Placeholder 11">
            <a:extLst>
              <a:ext uri="{FF2B5EF4-FFF2-40B4-BE49-F238E27FC236}">
                <a16:creationId xmlns:a16="http://schemas.microsoft.com/office/drawing/2014/main" id="{2C46DE60-69E8-4524-B675-3EBD90039E2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2690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46200"/>
            <a:ext cx="8928100" cy="1107026"/>
          </a:xfrm>
          <a:solidFill>
            <a:schemeClr val="accent1">
              <a:alpha val="80000"/>
            </a:schemeClr>
          </a:solidFill>
        </p:spPr>
        <p:txBody>
          <a:bodyPr lIns="334800" tIns="334800" rIns="540000" bIns="334800" anchor="t" anchorCtr="0">
            <a:sp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3732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156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40E4F7-C68D-45DF-B34A-50985A7E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3" y="1268412"/>
            <a:ext cx="11522208" cy="4644347"/>
          </a:xfrm>
        </p:spPr>
        <p:txBody>
          <a:bodyPr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06912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11857565" cy="3161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262573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40236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260350"/>
            <a:ext cx="11857565" cy="31612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A86839A7-21C6-4D73-A83B-80D077E3A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9" b="25106"/>
          <a:stretch/>
        </p:blipFill>
        <p:spPr>
          <a:xfrm>
            <a:off x="-1" y="258989"/>
            <a:ext cx="11857564" cy="3161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430" y="2768004"/>
            <a:ext cx="11234175" cy="481984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Takk for tiden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7390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ircuit, water&#10;&#10;Description automatically generated">
            <a:extLst>
              <a:ext uri="{FF2B5EF4-FFF2-40B4-BE49-F238E27FC236}">
                <a16:creationId xmlns:a16="http://schemas.microsoft.com/office/drawing/2014/main" id="{B1A4ED92-0F1E-4EC0-A668-9F55938024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b="43828"/>
          <a:stretch/>
        </p:blipFill>
        <p:spPr>
          <a:xfrm>
            <a:off x="-4" y="258989"/>
            <a:ext cx="11857563" cy="3161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4430" y="2768004"/>
            <a:ext cx="3426865" cy="481984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Takk for tiden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319536"/>
            <a:ext cx="11857567" cy="0"/>
          </a:xfrm>
          <a:prstGeom prst="line">
            <a:avLst/>
          </a:prstGeom>
          <a:ln w="2794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0" y="3518053"/>
            <a:ext cx="8593669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0" y="3803626"/>
            <a:ext cx="8593669" cy="27688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0" y="4080506"/>
            <a:ext cx="8593669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40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49"/>
            <a:ext cx="11856000" cy="565027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796000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775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294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0605" y="5678682"/>
            <a:ext cx="11526041" cy="33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943210"/>
            <a:ext cx="11856000" cy="467993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3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537488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5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5AD30D56-7424-4830-ABBC-E1CCEDA7A2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Logo">
            <a:extLst>
              <a:ext uri="{FF2B5EF4-FFF2-40B4-BE49-F238E27FC236}">
                <a16:creationId xmlns:a16="http://schemas.microsoft.com/office/drawing/2014/main" id="{1E1CB065-BC3E-419D-8CD5-6001359B1A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9751" y="540001"/>
            <a:ext cx="1702800" cy="727237"/>
            <a:chOff x="6380216" y="4059273"/>
            <a:chExt cx="2905863" cy="124104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EF3EE0-04F6-4F0F-9C30-138E10130D0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9F265DC-74E8-4BFF-92A1-092ADEFABD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9C07ABC-F814-4A0D-B933-8FF8308531B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74A0EA-43E9-4563-A55A-F825A81DC14D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704FAE-A924-4ACA-BF5E-2A8B000538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4A7CF80-4160-43E8-868F-65E74933C8A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pic>
        <p:nvPicPr>
          <p:cNvPr id="27" name="TAGLINE 60Black">
            <a:extLst>
              <a:ext uri="{FF2B5EF4-FFF2-40B4-BE49-F238E27FC236}">
                <a16:creationId xmlns:a16="http://schemas.microsoft.com/office/drawing/2014/main" id="{3A5FFB45-3585-4395-809E-0CF65EFB7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863" y="539750"/>
            <a:ext cx="1703386" cy="11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19" name="SD_FLD_DocumentDate">
            <a:extLst>
              <a:ext uri="{FF2B5EF4-FFF2-40B4-BE49-F238E27FC236}">
                <a16:creationId xmlns:a16="http://schemas.microsoft.com/office/drawing/2014/main" id="{33759508-D1FD-40CE-9331-F01D5EE3C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nb-NO" altLang="ja-JP" sz="1400" cap="none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2" name="SD_FLD_Draft" hidden="1">
            <a:extLst>
              <a:ext uri="{FF2B5EF4-FFF2-40B4-BE49-F238E27FC236}">
                <a16:creationId xmlns:a16="http://schemas.microsoft.com/office/drawing/2014/main" id="{F9687746-12E1-43B0-8EEE-BCA876E5FD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2E43B5A0-A24B-4D49-B18D-5419D4E44B91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32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FEC56FF-AE50-4EFB-941E-E0B008ED6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7" name="Logo">
            <a:extLst>
              <a:ext uri="{FF2B5EF4-FFF2-40B4-BE49-F238E27FC236}">
                <a16:creationId xmlns:a16="http://schemas.microsoft.com/office/drawing/2014/main" id="{FEB7131A-3640-498A-8512-14CA3C3D2916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63D26F1-547B-4B41-9723-EF0612B78E90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E6BEF58-2858-4FD7-B365-BD33C9B4ABBF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ACB4FEF-3E65-4473-98FD-06637DF17B5A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4DF14B-8314-43CC-9550-32B284295E07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AAD1000-04BD-4E8C-88FE-2D68653EDFD9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3E06DF-69BA-40E0-83B4-306829A187BB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377104A8-79D3-4EC7-8FA7-FC40F80871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1DB9ED39-CFDE-4196-AB07-F0AC0AB1579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nb-NO" altLang="ja-JP" sz="1400" cap="none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B540F12F-7F36-4021-A362-D466EDB923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3" name="SD_FLD_Confidentiality">
            <a:extLst>
              <a:ext uri="{FF2B5EF4-FFF2-40B4-BE49-F238E27FC236}">
                <a16:creationId xmlns:a16="http://schemas.microsoft.com/office/drawing/2014/main" id="{3A818D00-8E4C-41C4-8292-4942AE5E164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5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632BCD-D585-42E8-A6D3-3C06DC3313BD}"/>
              </a:ext>
            </a:extLst>
          </p:cNvPr>
          <p:cNvSpPr/>
          <p:nvPr userDrawn="1"/>
        </p:nvSpPr>
        <p:spPr bwMode="white">
          <a:xfrm>
            <a:off x="0" y="0"/>
            <a:ext cx="12192000" cy="6855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19" name="Logo">
            <a:extLst>
              <a:ext uri="{FF2B5EF4-FFF2-40B4-BE49-F238E27FC236}">
                <a16:creationId xmlns:a16="http://schemas.microsoft.com/office/drawing/2014/main" id="{38FB97ED-5A4B-484F-BA47-613177090BCB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539750" y="540000"/>
            <a:ext cx="1702800" cy="727238"/>
            <a:chOff x="6380216" y="4059273"/>
            <a:chExt cx="2905863" cy="124104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5DDA26-00FD-4EB4-98FC-C3CA907FBBFB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4CB032C-9E7C-4EB0-A639-A1F06C45D200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DD5104-FF83-40C7-AA43-C17183E0159B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E483200-DEA7-441E-B11A-6554B16BE995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33B82D2-D994-4BA1-81E5-F06092A32375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D107E4C-634D-4DED-A03F-46DF1723185F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pic>
        <p:nvPicPr>
          <p:cNvPr id="41" name="TAGLINE WHITE">
            <a:extLst>
              <a:ext uri="{FF2B5EF4-FFF2-40B4-BE49-F238E27FC236}">
                <a16:creationId xmlns:a16="http://schemas.microsoft.com/office/drawing/2014/main" id="{A98F511B-B3B4-46F3-ACF7-28F2D6378C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 algn="l">
              <a:lnSpc>
                <a:spcPct val="83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40" name="SD_FLD_DocumentDate">
            <a:extLst>
              <a:ext uri="{FF2B5EF4-FFF2-40B4-BE49-F238E27FC236}">
                <a16:creationId xmlns:a16="http://schemas.microsoft.com/office/drawing/2014/main" id="{7E2B10C4-BD8D-4AE7-9B25-DFBE307FFE4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161675"/>
            <a:ext cx="8290796" cy="18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lnSpc>
                <a:spcPct val="83000"/>
              </a:lnSpc>
              <a:spcBef>
                <a:spcPts val="0"/>
              </a:spcBef>
            </a:pPr>
            <a:r>
              <a:rPr lang="nb-NO" altLang="ja-JP" sz="1400" cap="none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D3B7CDF1-E10F-4E39-9E5D-AE11897E4C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B504DBE6-F10B-43A3-A35B-E9AA5F4CDC43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289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68AF7DD-9CF9-4309-AF51-B766036264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nb-NO"/>
              <a:t>Insert date DD Month Year</a:t>
            </a:r>
            <a:endParaRPr lang="nb-NO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 bwMode="white"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15" name="Text Placeholder 53">
            <a:extLst>
              <a:ext uri="{FF2B5EF4-FFF2-40B4-BE49-F238E27FC236}">
                <a16:creationId xmlns:a16="http://schemas.microsoft.com/office/drawing/2014/main" id="{E5AF79C5-94DD-46C5-8CC3-1113D3AF2285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287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AD5BBEBA-5503-4301-834E-0266E3956A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8A9F0C40-3C7F-4DF3-821F-6D35E44CE13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91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9000000" tIns="612000" rIns="1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36BC1AE-8CBE-4EA7-85B1-05A9468D91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751" y="1730375"/>
            <a:ext cx="8290798" cy="2985625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52A4BCE6-B178-4BF6-BBA3-BC5CCD7F1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4946400"/>
            <a:ext cx="8290798" cy="64807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D03B31E-37CD-4AFE-AF40-02CD88865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48" y="5768975"/>
            <a:ext cx="8291049" cy="277813"/>
          </a:xfrm>
        </p:spPr>
        <p:txBody>
          <a:bodyPr anchor="b" anchorCtr="0"/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91479EF3-988A-4C9C-ADDB-C1D212A272B4}"/>
              </a:ext>
            </a:extLst>
          </p:cNvPr>
          <p:cNvSpPr>
            <a:spLocks noGrp="1" noChangeAspect="1"/>
          </p:cNvSpPr>
          <p:nvPr userDrawn="1">
            <p:ph type="body" sz="quarter" idx="22" hasCustomPrompt="1"/>
          </p:nvPr>
        </p:nvSpPr>
        <p:spPr>
          <a:xfrm>
            <a:off x="540000" y="540000"/>
            <a:ext cx="1702800" cy="727238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365B6A09-D9FD-4ED0-98F5-8CCC60EAA84E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 bwMode="white">
          <a:xfrm>
            <a:off x="9950400" y="540000"/>
            <a:ext cx="1702800" cy="110911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6128743"/>
            <a:ext cx="8290797" cy="21483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lvl="0"/>
            <a:r>
              <a:rPr lang="nb-NO"/>
              <a:t>Insert date DD Month Year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1001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high-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8064000" tIns="576000" rIns="1080000" anchor="ctr" anchorCtr="0"/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39" name="_SD_FLD_DocumentNumber">
            <a:extLst>
              <a:ext uri="{FF2B5EF4-FFF2-40B4-BE49-F238E27FC236}">
                <a16:creationId xmlns:a16="http://schemas.microsoft.com/office/drawing/2014/main" id="{6D4A75F9-9621-4F28-A6CF-B645F5EF9C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SD_FLD_Draft" hidden="1">
            <a:extLst>
              <a:ext uri="{FF2B5EF4-FFF2-40B4-BE49-F238E27FC236}">
                <a16:creationId xmlns:a16="http://schemas.microsoft.com/office/drawing/2014/main" id="{BD7D6A25-4428-4539-B039-5FC4AADC8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7" name="SD_FLD_Confidentiality">
            <a:extLst>
              <a:ext uri="{FF2B5EF4-FFF2-40B4-BE49-F238E27FC236}">
                <a16:creationId xmlns:a16="http://schemas.microsoft.com/office/drawing/2014/main" id="{31AB39E5-0741-4771-B91F-E17E5133945B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3" name="Top white Text Placeholder 62">
            <a:extLst>
              <a:ext uri="{FF2B5EF4-FFF2-40B4-BE49-F238E27FC236}">
                <a16:creationId xmlns:a16="http://schemas.microsoft.com/office/drawing/2014/main" id="{86FA6806-F06F-4815-9C58-9A21745653C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9750" y="-1"/>
            <a:ext cx="6407150" cy="3429001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65" name="Top blue Text Placeholder 64">
            <a:extLst>
              <a:ext uri="{FF2B5EF4-FFF2-40B4-BE49-F238E27FC236}">
                <a16:creationId xmlns:a16="http://schemas.microsoft.com/office/drawing/2014/main" id="{44396705-2401-41FF-AC70-D3109287988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0000" y="3390298"/>
            <a:ext cx="6408000" cy="1234800"/>
          </a:xfrm>
          <a:solidFill>
            <a:schemeClr val="tx2"/>
          </a:solidFill>
          <a:ln>
            <a:noFill/>
          </a:ln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E2B2C2-0C1A-4F16-AB97-87EF9E7EAE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1592796"/>
            <a:ext cx="5320800" cy="1436524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5756018-EA5B-4F5B-8ECA-D5A1005CDF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6398" y="3661200"/>
            <a:ext cx="5342402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95036F0-513C-4690-81A2-F2137A557D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80000" y="3114000"/>
            <a:ext cx="5320800" cy="2592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400" b="0">
                <a:solidFill>
                  <a:schemeClr val="tx2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Insert date DD Month Year</a:t>
            </a:r>
            <a:endParaRPr lang="nb-NO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E7010F2-E87C-4A37-82E8-9658961C63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0001" y="4021200"/>
            <a:ext cx="5320800" cy="396000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Click to add name, title etc..</a:t>
            </a:r>
          </a:p>
          <a:p>
            <a:pPr lvl="0"/>
            <a:endParaRPr lang="nb-NO" dirty="0"/>
          </a:p>
        </p:txBody>
      </p:sp>
      <p:sp>
        <p:nvSpPr>
          <p:cNvPr id="67" name="Logo Text Placeholder 66">
            <a:extLst>
              <a:ext uri="{FF2B5EF4-FFF2-40B4-BE49-F238E27FC236}">
                <a16:creationId xmlns:a16="http://schemas.microsoft.com/office/drawing/2014/main" id="{8F2A53FB-F4DD-4718-B83E-681A97D808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0000" y="540000"/>
            <a:ext cx="1702800" cy="7272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69" name="Tagline Text Placeholder 68">
            <a:extLst>
              <a:ext uri="{FF2B5EF4-FFF2-40B4-BE49-F238E27FC236}">
                <a16:creationId xmlns:a16="http://schemas.microsoft.com/office/drawing/2014/main" id="{B2E61313-541F-4AA3-BFA3-10A9209FA81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16000" y="540000"/>
            <a:ext cx="1702800" cy="1116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41" name="Date Placeholder 12" hidden="1">
            <a:extLst>
              <a:ext uri="{FF2B5EF4-FFF2-40B4-BE49-F238E27FC236}">
                <a16:creationId xmlns:a16="http://schemas.microsoft.com/office/drawing/2014/main" id="{F8C7B2A1-0C6D-4367-B22A-DB1D1248E7E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2" name="Footer Placeholder 23" hidden="1">
            <a:extLst>
              <a:ext uri="{FF2B5EF4-FFF2-40B4-BE49-F238E27FC236}">
                <a16:creationId xmlns:a16="http://schemas.microsoft.com/office/drawing/2014/main" id="{70E9D16D-FE2F-4908-ABD5-BB45ECB409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43" name="Slide Number Placeholder 24" hidden="1">
            <a:extLst>
              <a:ext uri="{FF2B5EF4-FFF2-40B4-BE49-F238E27FC236}">
                <a16:creationId xmlns:a16="http://schemas.microsoft.com/office/drawing/2014/main" id="{393087B7-ABFA-4120-819F-40E9D4ED116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</p:spTree>
    <p:extLst>
      <p:ext uri="{BB962C8B-B14F-4D97-AF65-F5344CB8AC3E}">
        <p14:creationId xmlns:p14="http://schemas.microsoft.com/office/powerpoint/2010/main" val="907787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EE7B84-21D7-4D19-B8C2-98FB782C5002}"/>
              </a:ext>
            </a:extLst>
          </p:cNvPr>
          <p:cNvSpPr/>
          <p:nvPr userDrawn="1"/>
        </p:nvSpPr>
        <p:spPr>
          <a:xfrm>
            <a:off x="10892788" y="3428991"/>
            <a:ext cx="1299210" cy="343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9E16D1-DD8A-448B-8C91-3F9644937B8A}"/>
              </a:ext>
            </a:extLst>
          </p:cNvPr>
          <p:cNvSpPr/>
          <p:nvPr userDrawn="1"/>
        </p:nvSpPr>
        <p:spPr>
          <a:xfrm>
            <a:off x="10892788" y="0"/>
            <a:ext cx="1299210" cy="34289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5691DC5-BC42-4673-ABEB-824D2A1A4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347" t="1675" r="7579" b="42703"/>
          <a:stretch/>
        </p:blipFill>
        <p:spPr>
          <a:xfrm>
            <a:off x="10892789" y="0"/>
            <a:ext cx="1299210" cy="3428993"/>
          </a:xfrm>
          <a:prstGeom prst="rect">
            <a:avLst/>
          </a:prstGeom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53A26F8-896D-4566-BE5C-C8CD2E8BB8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3428993"/>
            <a:ext cx="10892788" cy="342900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lIns="3348000" rIns="3060000">
            <a:noAutofit/>
          </a:bodyPr>
          <a:lstStyle>
            <a:lvl1pPr marL="0" indent="0" algn="l">
              <a:buFontTx/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50" y="1591200"/>
            <a:ext cx="6586538" cy="977407"/>
          </a:xfrm>
        </p:spPr>
        <p:txBody>
          <a:bodyPr anchor="t" anchorCtr="0">
            <a:noAutofit/>
          </a:bodyPr>
          <a:lstStyle>
            <a:lvl1pPr>
              <a:lnSpc>
                <a:spcPct val="83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750" y="2620800"/>
            <a:ext cx="6586538" cy="3168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add subtitle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D590D-63DF-49A5-B495-2B2E9EA7D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2980800"/>
            <a:ext cx="6586538" cy="396000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2pPr>
            <a:lvl3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3pPr>
            <a:lvl4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4pPr>
            <a:lvl5pPr marL="0" indent="0">
              <a:lnSpc>
                <a:spcPct val="83000"/>
              </a:lnSpc>
              <a:spcBef>
                <a:spcPts val="0"/>
              </a:spcBef>
              <a:buNone/>
              <a:tabLst/>
              <a:defRPr sz="1400" b="0"/>
            </a:lvl5pPr>
          </a:lstStyle>
          <a:p>
            <a:pPr lvl="0"/>
            <a:r>
              <a:rPr lang="nb-NO"/>
              <a:t>Click to add name, title etc..</a:t>
            </a:r>
            <a:endParaRPr lang="nb-NO" dirty="0"/>
          </a:p>
        </p:txBody>
      </p:sp>
      <p:sp>
        <p:nvSpPr>
          <p:cNvPr id="13" name="Date Placeholder 12" hidden="1"/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4" name="Footer Placeholder 23" hidden="1"/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>
              <a:noFill/>
            </a:endParaRPr>
          </a:p>
        </p:txBody>
      </p:sp>
      <p:sp>
        <p:nvSpPr>
          <p:cNvPr id="25" name="Slide Number Placeholder 24" hidden="1"/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sz="100" dirty="0"/>
          </a:p>
        </p:txBody>
      </p:sp>
      <p:sp>
        <p:nvSpPr>
          <p:cNvPr id="29" name="_SD_FLD_DocumentNumber"/>
          <p:cNvSpPr txBox="1">
            <a:spLocks noChangeArrowheads="1"/>
          </p:cNvSpPr>
          <p:nvPr userDrawn="1"/>
        </p:nvSpPr>
        <p:spPr bwMode="auto">
          <a:xfrm>
            <a:off x="540001" y="6440400"/>
            <a:ext cx="170155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46" name="SD_FLD_Confidentiality">
            <a:extLst>
              <a:ext uri="{FF2B5EF4-FFF2-40B4-BE49-F238E27FC236}">
                <a16:creationId xmlns:a16="http://schemas.microsoft.com/office/drawing/2014/main" id="{4E7786D1-21E1-42FD-A034-CC844823A79D}"/>
              </a:ext>
            </a:extLst>
          </p:cNvPr>
          <p:cNvSpPr/>
          <p:nvPr userDrawn="1"/>
        </p:nvSpPr>
        <p:spPr>
          <a:xfrm>
            <a:off x="7126289" y="3095995"/>
            <a:ext cx="3223962" cy="22366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marL="0" algn="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SD_FLD_DocumentDate">
            <a:extLst>
              <a:ext uri="{FF2B5EF4-FFF2-40B4-BE49-F238E27FC236}">
                <a16:creationId xmlns:a16="http://schemas.microsoft.com/office/drawing/2014/main" id="{8708ADB9-3B0F-453F-A039-DB1191DA8B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26289" y="2983229"/>
            <a:ext cx="3223962" cy="1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r">
              <a:lnSpc>
                <a:spcPct val="83000"/>
              </a:lnSpc>
              <a:spcBef>
                <a:spcPts val="0"/>
              </a:spcBef>
            </a:pPr>
            <a:r>
              <a:rPr lang="nb-NO" altLang="ja-JP" sz="1400" cap="none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39" name="SD_FLD_Draft" hidden="1">
            <a:extLst>
              <a:ext uri="{FF2B5EF4-FFF2-40B4-BE49-F238E27FC236}">
                <a16:creationId xmlns:a16="http://schemas.microsoft.com/office/drawing/2014/main" id="{2F1643DB-FB69-4D52-AC31-87438698FF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grpSp>
        <p:nvGrpSpPr>
          <p:cNvPr id="38" name="Logo">
            <a:extLst>
              <a:ext uri="{FF2B5EF4-FFF2-40B4-BE49-F238E27FC236}">
                <a16:creationId xmlns:a16="http://schemas.microsoft.com/office/drawing/2014/main" id="{196DDB45-CDCA-476F-809B-C62C842557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0000" y="540001"/>
            <a:ext cx="1702800" cy="727237"/>
            <a:chOff x="6380216" y="4059273"/>
            <a:chExt cx="2905863" cy="124104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AE0E04-A811-402C-9CE3-BBE238EC2F38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80A0FC-DDF7-4C0C-ACFB-2F429FB7948A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9E4B05-CB75-4B58-9E28-2FAA335E1493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ED928C2-5DAA-462E-90D6-80E99E2F3A7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E08F6C9-1226-467B-81CC-D21D6869BD16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BFF170-9966-4D97-BD59-699C843D4DB9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pic>
        <p:nvPicPr>
          <p:cNvPr id="47" name="TAGLINE 60Black">
            <a:extLst>
              <a:ext uri="{FF2B5EF4-FFF2-40B4-BE49-F238E27FC236}">
                <a16:creationId xmlns:a16="http://schemas.microsoft.com/office/drawing/2014/main" id="{1DDB6F67-2C8F-419C-A09A-62A18305D4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46865" y="539750"/>
            <a:ext cx="1703386" cy="1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1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Logo">
            <a:extLst>
              <a:ext uri="{FF2B5EF4-FFF2-40B4-BE49-F238E27FC236}">
                <a16:creationId xmlns:a16="http://schemas.microsoft.com/office/drawing/2014/main" id="{695A7F22-D090-4AF8-A177-30D9606CFDBE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3685D1-9F07-4341-8451-6ACA3C76F37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5DB9FB-B858-4B06-A61C-9DAA21B1D160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694A08-8823-4FD6-88C7-8415CF19C262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EAD51D-BC75-421A-AA39-A25C2993AF8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0EDFBF-F6DC-4EE5-B961-FB8227BC86A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9D8410-AE1F-42D5-9F0C-1407AD71DD5C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Click to insert agenda title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1730375"/>
            <a:ext cx="11110913" cy="4316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7000"/>
              </a:lnSpc>
              <a:spcBef>
                <a:spcPts val="600"/>
              </a:spcBef>
              <a:buClr>
                <a:srgbClr val="333333"/>
              </a:buClr>
              <a:buFont typeface="Arial" panose="020B0604020202020204" pitchFamily="34" charset="0"/>
              <a:buChar char="​"/>
              <a:defRPr sz="2800" b="0">
                <a:solidFill>
                  <a:schemeClr val="bg1"/>
                </a:solidFill>
              </a:defRPr>
            </a:lvl1pPr>
            <a:lvl2pPr marL="180000" indent="-180000"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360000"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nb-NO"/>
              <a:t>Click to add agenda topic, use DNV colour to highlight topic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  <a:endParaRPr lang="nb-NO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CC51AD2-C7F6-4AF5-83C7-C3346E7B2B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645AE-FC10-4F79-953E-599B36B67B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70CD4-9BE0-473A-A859-807C538E79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_SD_FLD_Copyright">
            <a:extLst>
              <a:ext uri="{FF2B5EF4-FFF2-40B4-BE49-F238E27FC236}">
                <a16:creationId xmlns:a16="http://schemas.microsoft.com/office/drawing/2014/main" id="{91DD9A75-AAB0-4D34-9DD6-745202F2B6EC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1BACBB39-DAB4-4191-818A-2C30244CF3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92C90B5D-5FAE-415E-B4B3-FF93FD8C92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3DEC7C90-257A-486B-BBAD-EACD348C6498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3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1" y="1268414"/>
            <a:ext cx="5659969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268414"/>
            <a:ext cx="5657454" cy="464502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9068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" y="-1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0" y="1536806"/>
            <a:ext cx="10170863" cy="3784387"/>
          </a:xfrm>
        </p:spPr>
        <p:txBody>
          <a:bodyPr anchor="ctr" anchorCtr="0">
            <a:noAutofit/>
          </a:bodyPr>
          <a:lstStyle>
            <a:lvl1pPr algn="l">
              <a:defRPr sz="6000" b="0" cap="none" baseline="0">
                <a:solidFill>
                  <a:schemeClr val="accent5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23992" y="6377781"/>
            <a:ext cx="266400" cy="151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SD_FLD_DocumentDate">
            <a:extLst>
              <a:ext uri="{FF2B5EF4-FFF2-40B4-BE49-F238E27FC236}">
                <a16:creationId xmlns:a16="http://schemas.microsoft.com/office/drawing/2014/main" id="{AD49DE91-72EC-4016-8964-B40560EF53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2" name="SD_FLD_Draft" hidden="1">
            <a:extLst>
              <a:ext uri="{FF2B5EF4-FFF2-40B4-BE49-F238E27FC236}">
                <a16:creationId xmlns:a16="http://schemas.microsoft.com/office/drawing/2014/main" id="{630717C7-BDDC-469E-A681-3386855F62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29E2B795-4D5A-4BB6-835E-D4542969C28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008D88-4171-4A45-8DAF-8CD2923A31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6120633"/>
            <a:ext cx="1730640" cy="6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4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2020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87621BA-8EDC-4C18-975C-5EE1161FA8FD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F04E253C-783D-4CA5-8CCB-57C4CC10216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8124B4D-CBE2-46DB-B0AE-2AC98C56E78E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916864-12FB-478F-99EE-83C970865F0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0FF8E64-431E-4917-BD40-4BD55CF6B8DF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E450DA2-D1AF-4EFD-A7B9-9D1161ADD54F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56553B8-1481-4E85-83A7-689A7C6CC67F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AB55C8-079A-4ACE-9DFB-9EBA23B48B0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0"/>
          <a:lstStyle>
            <a:lvl5pPr>
              <a:defRPr/>
            </a:lvl5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6" name="_SD_FLD_Copyright">
            <a:extLst>
              <a:ext uri="{FF2B5EF4-FFF2-40B4-BE49-F238E27FC236}">
                <a16:creationId xmlns:a16="http://schemas.microsoft.com/office/drawing/2014/main" id="{3F542136-6583-4929-BA8F-876E7200FCF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8" name="SD_FLD_DocumentDate">
            <a:extLst>
              <a:ext uri="{FF2B5EF4-FFF2-40B4-BE49-F238E27FC236}">
                <a16:creationId xmlns:a16="http://schemas.microsoft.com/office/drawing/2014/main" id="{D4FFA251-3F5C-4E9A-9A80-F62650B473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21F368A2-F525-4249-A72B-F904922C97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859FDC4D-A513-43EC-AC0B-76C98697BB47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50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0637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5465764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4900" y="1730374"/>
            <a:ext cx="5465763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82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50" y="1730374"/>
            <a:ext cx="6407150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7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A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FBCEB69-4B90-48AC-8E50-F4C1FAD42957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18" name="Logo">
            <a:extLst>
              <a:ext uri="{FF2B5EF4-FFF2-40B4-BE49-F238E27FC236}">
                <a16:creationId xmlns:a16="http://schemas.microsoft.com/office/drawing/2014/main" id="{8145D2D3-7F22-4934-B251-1F99086694BC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BB8EE7-0DAE-475A-99CB-4C95B9C4174D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E34A211-0C55-472F-A8C7-DF7C115B4E3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B3FBA2-AFC9-409D-945D-4CFDE6BBEE6A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F6B560-906C-4643-86C4-C545FCBD8975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24D933-C961-4320-84B8-2B098CBD0E95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3D8CD1-B7C6-4727-A773-7D9B1A7CD8D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730374"/>
            <a:ext cx="6407151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7675" y="1730374"/>
            <a:ext cx="3582988" cy="431641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6000"/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3" name="_SD_FLD_Copyright">
            <a:extLst>
              <a:ext uri="{FF2B5EF4-FFF2-40B4-BE49-F238E27FC236}">
                <a16:creationId xmlns:a16="http://schemas.microsoft.com/office/drawing/2014/main" id="{C594FBB9-85AB-481A-A9C3-B5A84B1C17B8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3968F7D9-78C3-48F9-927A-B57089193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5" name="SD_FLD_Draft" hidden="1">
            <a:extLst>
              <a:ext uri="{FF2B5EF4-FFF2-40B4-BE49-F238E27FC236}">
                <a16:creationId xmlns:a16="http://schemas.microsoft.com/office/drawing/2014/main" id="{BFB769A5-7146-4BE1-99CA-135A2E15C9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Confidentiality">
            <a:extLst>
              <a:ext uri="{FF2B5EF4-FFF2-40B4-BE49-F238E27FC236}">
                <a16:creationId xmlns:a16="http://schemas.microsoft.com/office/drawing/2014/main" id="{8E5EBD54-68A6-426B-B8F6-B31B70F04964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37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  <a:p>
            <a:pPr lvl="5"/>
            <a:r>
              <a:rPr lang="nb-NO" noProof="0"/>
              <a:t>6</a:t>
            </a:r>
          </a:p>
          <a:p>
            <a:pPr lvl="6"/>
            <a:r>
              <a:rPr lang="nb-NO" noProof="0"/>
              <a:t>7</a:t>
            </a:r>
          </a:p>
          <a:p>
            <a:pPr lvl="7"/>
            <a:r>
              <a:rPr lang="nb-NO" noProof="0"/>
              <a:t>8</a:t>
            </a:r>
          </a:p>
          <a:p>
            <a:pPr lvl="8"/>
            <a:r>
              <a:rPr lang="nb-NO" noProof="0"/>
              <a:t>9</a:t>
            </a:r>
            <a:endParaRPr lang="nb-NO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  <a:endParaRPr lang="nb-NO"/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 noProof="0"/>
              <a:t>6</a:t>
            </a:r>
          </a:p>
          <a:p>
            <a:pPr lvl="6"/>
            <a:r>
              <a:rPr lang="nb-NO" noProof="0"/>
              <a:t>7</a:t>
            </a:r>
          </a:p>
          <a:p>
            <a:pPr lvl="7"/>
            <a:r>
              <a:rPr lang="nb-NO" noProof="0"/>
              <a:t>8</a:t>
            </a:r>
          </a:p>
          <a:p>
            <a:pPr lvl="8"/>
            <a:r>
              <a:rPr lang="nb-NO" noProof="0"/>
              <a:t>9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5" y="1730374"/>
            <a:ext cx="2641601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  <a:endParaRPr lang="nb-NO"/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nb-NO" smtClean="0"/>
              <a:pPr/>
              <a:t>19. august 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3958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,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A33FA6-1C4E-42C4-8006-62087DF1C543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EE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786373BD-6312-4785-AB25-0C8D34698A7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A879B-ABBD-4A04-9477-6154675E4CEB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D20163-892E-44FF-9991-ABC1BF13FFCD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CDE72FB-849D-47F9-B4E9-277EA2622D69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D47151-F3A9-4197-B445-BAF922408872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6374B-F400-46EE-AA11-2A1EC51357CB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9F7A1C-77DA-4373-B4B2-DAA6FC4DE316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103E29-9BF2-491F-A31B-CD5C22230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9" y="1730375"/>
            <a:ext cx="3584576" cy="431641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  <a:p>
            <a:pPr lvl="5"/>
            <a:r>
              <a:rPr lang="nb-NO" noProof="0"/>
              <a:t>6</a:t>
            </a:r>
          </a:p>
          <a:p>
            <a:pPr lvl="6"/>
            <a:r>
              <a:rPr lang="nb-NO" noProof="0"/>
              <a:t>7</a:t>
            </a:r>
          </a:p>
          <a:p>
            <a:pPr lvl="7"/>
            <a:r>
              <a:rPr lang="nb-NO" noProof="0"/>
              <a:t>8</a:t>
            </a:r>
          </a:p>
          <a:p>
            <a:pPr lvl="8"/>
            <a:r>
              <a:rPr lang="nb-NO" noProof="0"/>
              <a:t>9</a:t>
            </a:r>
            <a:endParaRPr lang="nb-NO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5099" y="1730374"/>
            <a:ext cx="2641601" cy="4316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  <a:endParaRPr lang="nb-NO"/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 noProof="0"/>
              <a:t>6</a:t>
            </a:r>
          </a:p>
          <a:p>
            <a:pPr lvl="6"/>
            <a:r>
              <a:rPr lang="nb-NO" noProof="0"/>
              <a:t>7</a:t>
            </a:r>
          </a:p>
          <a:p>
            <a:pPr lvl="7"/>
            <a:r>
              <a:rPr lang="nb-NO" noProof="0"/>
              <a:t>8</a:t>
            </a:r>
          </a:p>
          <a:p>
            <a:pPr lvl="8"/>
            <a:r>
              <a:rPr lang="nb-NO" noProof="0"/>
              <a:t>9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007474" y="1730374"/>
            <a:ext cx="2643189" cy="43164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noProof="0"/>
              <a:t>Click to add text (Enter+TAB for next text level, SHIFT+TAB to go back in levels)</a:t>
            </a:r>
            <a:endParaRPr lang="nb-NO"/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727BBD34-DD59-49E1-9776-D67684F06344}" type="datetime4">
              <a:rPr lang="nb-NO" smtClean="0"/>
              <a:pPr/>
              <a:t>19. august 2022</a:t>
            </a:fld>
            <a:endParaRPr lang="nb-N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0" name="_SD_FLD_Copyright">
            <a:extLst>
              <a:ext uri="{FF2B5EF4-FFF2-40B4-BE49-F238E27FC236}">
                <a16:creationId xmlns:a16="http://schemas.microsoft.com/office/drawing/2014/main" id="{082F9C54-512B-45F5-982C-08FA99BDF95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22" name="SD_FLD_DocumentDate">
            <a:extLst>
              <a:ext uri="{FF2B5EF4-FFF2-40B4-BE49-F238E27FC236}">
                <a16:creationId xmlns:a16="http://schemas.microsoft.com/office/drawing/2014/main" id="{CA5DA168-821C-4063-906D-4954EC9A25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CB94A54D-DD3C-4298-BDF3-BD0A4E0485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Confidentiality">
            <a:extLst>
              <a:ext uri="{FF2B5EF4-FFF2-40B4-BE49-F238E27FC236}">
                <a16:creationId xmlns:a16="http://schemas.microsoft.com/office/drawing/2014/main" id="{13226BD7-8851-4901-A408-8E1422BBD689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49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1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539750"/>
            <a:ext cx="5018400" cy="936000"/>
          </a:xfrm>
        </p:spPr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13" name="Text Placeholder 51">
            <a:extLst>
              <a:ext uri="{FF2B5EF4-FFF2-40B4-BE49-F238E27FC236}">
                <a16:creationId xmlns:a16="http://schemas.microsoft.com/office/drawing/2014/main" id="{D5351953-1134-42DD-AF00-B4B22DEFC1E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10893600" y="6350400"/>
            <a:ext cx="756000" cy="322875"/>
          </a:xfrm>
          <a:custGeom>
            <a:avLst/>
            <a:gdLst>
              <a:gd name="connsiteX0" fmla="*/ 4835251 w 9270620"/>
              <a:gd name="connsiteY0" fmla="*/ 2948180 h 3959325"/>
              <a:gd name="connsiteX1" fmla="*/ 4835251 w 9270620"/>
              <a:gd name="connsiteY1" fmla="*/ 3779899 h 3959325"/>
              <a:gd name="connsiteX2" fmla="*/ 5282830 w 9270620"/>
              <a:gd name="connsiteY2" fmla="*/ 3779899 h 3959325"/>
              <a:gd name="connsiteX3" fmla="*/ 5590803 w 9270620"/>
              <a:gd name="connsiteY3" fmla="*/ 3686324 h 3959325"/>
              <a:gd name="connsiteX4" fmla="*/ 5693918 w 9270620"/>
              <a:gd name="connsiteY4" fmla="*/ 3399093 h 3959325"/>
              <a:gd name="connsiteX5" fmla="*/ 5693918 w 9270620"/>
              <a:gd name="connsiteY5" fmla="*/ 3329139 h 3959325"/>
              <a:gd name="connsiteX6" fmla="*/ 5590803 w 9270620"/>
              <a:gd name="connsiteY6" fmla="*/ 3039484 h 3959325"/>
              <a:gd name="connsiteX7" fmla="*/ 5282830 w 9270620"/>
              <a:gd name="connsiteY7" fmla="*/ 2948180 h 3959325"/>
              <a:gd name="connsiteX8" fmla="*/ 7923941 w 9270620"/>
              <a:gd name="connsiteY8" fmla="*/ 2768907 h 3959325"/>
              <a:gd name="connsiteX9" fmla="*/ 8147729 w 9270620"/>
              <a:gd name="connsiteY9" fmla="*/ 2768907 h 3959325"/>
              <a:gd name="connsiteX10" fmla="*/ 8603334 w 9270620"/>
              <a:gd name="connsiteY10" fmla="*/ 3699197 h 3959325"/>
              <a:gd name="connsiteX11" fmla="*/ 9058787 w 9270620"/>
              <a:gd name="connsiteY11" fmla="*/ 2768907 h 3959325"/>
              <a:gd name="connsiteX12" fmla="*/ 9269858 w 9270620"/>
              <a:gd name="connsiteY12" fmla="*/ 2768907 h 3959325"/>
              <a:gd name="connsiteX13" fmla="*/ 8674651 w 9270620"/>
              <a:gd name="connsiteY13" fmla="*/ 3959325 h 3959325"/>
              <a:gd name="connsiteX14" fmla="*/ 8520664 w 9270620"/>
              <a:gd name="connsiteY14" fmla="*/ 3959325 h 3959325"/>
              <a:gd name="connsiteX15" fmla="*/ 6265204 w 9270620"/>
              <a:gd name="connsiteY15" fmla="*/ 2768907 h 3959325"/>
              <a:gd name="connsiteX16" fmla="*/ 6349390 w 9270620"/>
              <a:gd name="connsiteY16" fmla="*/ 2768907 h 3959325"/>
              <a:gd name="connsiteX17" fmla="*/ 6458862 w 9270620"/>
              <a:gd name="connsiteY17" fmla="*/ 2768907 h 3959325"/>
              <a:gd name="connsiteX18" fmla="*/ 7379459 w 9270620"/>
              <a:gd name="connsiteY18" fmla="*/ 3699197 h 3959325"/>
              <a:gd name="connsiteX19" fmla="*/ 7379459 w 9270620"/>
              <a:gd name="connsiteY19" fmla="*/ 2768907 h 3959325"/>
              <a:gd name="connsiteX20" fmla="*/ 7574783 w 9270620"/>
              <a:gd name="connsiteY20" fmla="*/ 2768907 h 3959325"/>
              <a:gd name="connsiteX21" fmla="*/ 7574783 w 9270620"/>
              <a:gd name="connsiteY21" fmla="*/ 3959325 h 3959325"/>
              <a:gd name="connsiteX22" fmla="*/ 7379459 w 9270620"/>
              <a:gd name="connsiteY22" fmla="*/ 3959325 h 3959325"/>
              <a:gd name="connsiteX23" fmla="*/ 6458862 w 9270620"/>
              <a:gd name="connsiteY23" fmla="*/ 3030248 h 3959325"/>
              <a:gd name="connsiteX24" fmla="*/ 6458862 w 9270620"/>
              <a:gd name="connsiteY24" fmla="*/ 3959325 h 3959325"/>
              <a:gd name="connsiteX25" fmla="*/ 6265204 w 9270620"/>
              <a:gd name="connsiteY25" fmla="*/ 3959325 h 3959325"/>
              <a:gd name="connsiteX26" fmla="*/ 4636746 w 9270620"/>
              <a:gd name="connsiteY26" fmla="*/ 2768907 h 3959325"/>
              <a:gd name="connsiteX27" fmla="*/ 4725625 w 9270620"/>
              <a:gd name="connsiteY27" fmla="*/ 2768907 h 3959325"/>
              <a:gd name="connsiteX28" fmla="*/ 4835098 w 9270620"/>
              <a:gd name="connsiteY28" fmla="*/ 2768907 h 3959325"/>
              <a:gd name="connsiteX29" fmla="*/ 5281164 w 9270620"/>
              <a:gd name="connsiteY29" fmla="*/ 2768907 h 3959325"/>
              <a:gd name="connsiteX30" fmla="*/ 5606551 w 9270620"/>
              <a:gd name="connsiteY30" fmla="*/ 2830078 h 3959325"/>
              <a:gd name="connsiteX31" fmla="*/ 5816110 w 9270620"/>
              <a:gd name="connsiteY31" fmla="*/ 3014048 h 3959325"/>
              <a:gd name="connsiteX32" fmla="*/ 5889091 w 9270620"/>
              <a:gd name="connsiteY32" fmla="*/ 3322781 h 3959325"/>
              <a:gd name="connsiteX33" fmla="*/ 5889091 w 9270620"/>
              <a:gd name="connsiteY33" fmla="*/ 3405301 h 3959325"/>
              <a:gd name="connsiteX34" fmla="*/ 5816110 w 9270620"/>
              <a:gd name="connsiteY34" fmla="*/ 3714035 h 3959325"/>
              <a:gd name="connsiteX35" fmla="*/ 5606551 w 9270620"/>
              <a:gd name="connsiteY35" fmla="*/ 3898154 h 3959325"/>
              <a:gd name="connsiteX36" fmla="*/ 5281164 w 9270620"/>
              <a:gd name="connsiteY36" fmla="*/ 3959325 h 3959325"/>
              <a:gd name="connsiteX37" fmla="*/ 4835098 w 9270620"/>
              <a:gd name="connsiteY37" fmla="*/ 3959325 h 3959325"/>
              <a:gd name="connsiteX38" fmla="*/ 4725625 w 9270620"/>
              <a:gd name="connsiteY38" fmla="*/ 3959325 h 3959325"/>
              <a:gd name="connsiteX39" fmla="*/ 4636746 w 9270620"/>
              <a:gd name="connsiteY39" fmla="*/ 3959325 h 3959325"/>
              <a:gd name="connsiteX40" fmla="*/ 0 w 9270620"/>
              <a:gd name="connsiteY40" fmla="*/ 1844070 h 3959325"/>
              <a:gd name="connsiteX41" fmla="*/ 9270620 w 9270620"/>
              <a:gd name="connsiteY41" fmla="*/ 1844070 h 3959325"/>
              <a:gd name="connsiteX42" fmla="*/ 9270620 w 9270620"/>
              <a:gd name="connsiteY42" fmla="*/ 2212762 h 3959325"/>
              <a:gd name="connsiteX43" fmla="*/ 0 w 9270620"/>
              <a:gd name="connsiteY43" fmla="*/ 2212762 h 3959325"/>
              <a:gd name="connsiteX44" fmla="*/ 0 w 9270620"/>
              <a:gd name="connsiteY44" fmla="*/ 1475528 h 3959325"/>
              <a:gd name="connsiteX45" fmla="*/ 9270620 w 9270620"/>
              <a:gd name="connsiteY45" fmla="*/ 1475528 h 3959325"/>
              <a:gd name="connsiteX46" fmla="*/ 9270620 w 9270620"/>
              <a:gd name="connsiteY46" fmla="*/ 1660101 h 3959325"/>
              <a:gd name="connsiteX47" fmla="*/ 0 w 9270620"/>
              <a:gd name="connsiteY47" fmla="*/ 1660101 h 3959325"/>
              <a:gd name="connsiteX48" fmla="*/ 0 w 9270620"/>
              <a:gd name="connsiteY48" fmla="*/ 0 h 3959325"/>
              <a:gd name="connsiteX49" fmla="*/ 9270620 w 9270620"/>
              <a:gd name="connsiteY49" fmla="*/ 0 h 3959325"/>
              <a:gd name="connsiteX50" fmla="*/ 9270620 w 9270620"/>
              <a:gd name="connsiteY50" fmla="*/ 1106839 h 3959325"/>
              <a:gd name="connsiteX51" fmla="*/ 0 w 9270620"/>
              <a:gd name="connsiteY51" fmla="*/ 1106839 h 395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70620" h="3959325">
                <a:moveTo>
                  <a:pt x="4835251" y="2948180"/>
                </a:moveTo>
                <a:lnTo>
                  <a:pt x="4835251" y="3779899"/>
                </a:lnTo>
                <a:lnTo>
                  <a:pt x="5282830" y="3779899"/>
                </a:lnTo>
                <a:cubicBezTo>
                  <a:pt x="5419404" y="3779899"/>
                  <a:pt x="5522065" y="3748707"/>
                  <a:pt x="5590803" y="3686324"/>
                </a:cubicBezTo>
                <a:cubicBezTo>
                  <a:pt x="5659548" y="3623943"/>
                  <a:pt x="5693918" y="3528250"/>
                  <a:pt x="5693918" y="3399093"/>
                </a:cubicBezTo>
                <a:lnTo>
                  <a:pt x="5693918" y="3329139"/>
                </a:lnTo>
                <a:cubicBezTo>
                  <a:pt x="5693918" y="3196955"/>
                  <a:pt x="5659548" y="3100352"/>
                  <a:pt x="5590803" y="3039484"/>
                </a:cubicBezTo>
                <a:cubicBezTo>
                  <a:pt x="5521912" y="2978616"/>
                  <a:pt x="5419404" y="2948180"/>
                  <a:pt x="5282830" y="2948180"/>
                </a:cubicBezTo>
                <a:close/>
                <a:moveTo>
                  <a:pt x="7923941" y="2768907"/>
                </a:moveTo>
                <a:lnTo>
                  <a:pt x="8147729" y="2768907"/>
                </a:lnTo>
                <a:lnTo>
                  <a:pt x="8603334" y="3699197"/>
                </a:lnTo>
                <a:lnTo>
                  <a:pt x="9058787" y="2768907"/>
                </a:lnTo>
                <a:lnTo>
                  <a:pt x="9269858" y="2768907"/>
                </a:lnTo>
                <a:lnTo>
                  <a:pt x="8674651" y="3959325"/>
                </a:lnTo>
                <a:lnTo>
                  <a:pt x="8520664" y="3959325"/>
                </a:lnTo>
                <a:close/>
                <a:moveTo>
                  <a:pt x="6265204" y="2768907"/>
                </a:moveTo>
                <a:lnTo>
                  <a:pt x="6349390" y="2768907"/>
                </a:lnTo>
                <a:lnTo>
                  <a:pt x="6458862" y="2768907"/>
                </a:lnTo>
                <a:lnTo>
                  <a:pt x="7379459" y="3699197"/>
                </a:lnTo>
                <a:lnTo>
                  <a:pt x="7379459" y="2768907"/>
                </a:lnTo>
                <a:lnTo>
                  <a:pt x="7574783" y="2768907"/>
                </a:lnTo>
                <a:lnTo>
                  <a:pt x="7574783" y="3959325"/>
                </a:lnTo>
                <a:lnTo>
                  <a:pt x="7379459" y="3959325"/>
                </a:lnTo>
                <a:lnTo>
                  <a:pt x="6458862" y="3030248"/>
                </a:lnTo>
                <a:lnTo>
                  <a:pt x="6458862" y="3959325"/>
                </a:lnTo>
                <a:lnTo>
                  <a:pt x="6265204" y="3959325"/>
                </a:lnTo>
                <a:close/>
                <a:moveTo>
                  <a:pt x="4636746" y="2768907"/>
                </a:moveTo>
                <a:lnTo>
                  <a:pt x="4725625" y="2768907"/>
                </a:lnTo>
                <a:lnTo>
                  <a:pt x="4835098" y="2768907"/>
                </a:lnTo>
                <a:lnTo>
                  <a:pt x="5281164" y="2768907"/>
                </a:lnTo>
                <a:cubicBezTo>
                  <a:pt x="5407140" y="2768907"/>
                  <a:pt x="5515553" y="2789347"/>
                  <a:pt x="5606551" y="2830078"/>
                </a:cubicBezTo>
                <a:cubicBezTo>
                  <a:pt x="5697551" y="2870809"/>
                  <a:pt x="5767352" y="2932130"/>
                  <a:pt x="5816110" y="3014048"/>
                </a:cubicBezTo>
                <a:cubicBezTo>
                  <a:pt x="5864711" y="3096112"/>
                  <a:pt x="5889091" y="3198923"/>
                  <a:pt x="5889091" y="3322781"/>
                </a:cubicBezTo>
                <a:lnTo>
                  <a:pt x="5889091" y="3405301"/>
                </a:lnTo>
                <a:cubicBezTo>
                  <a:pt x="5889091" y="3529156"/>
                  <a:pt x="5864711" y="3631967"/>
                  <a:pt x="5816110" y="3714035"/>
                </a:cubicBezTo>
                <a:cubicBezTo>
                  <a:pt x="5767352" y="3796099"/>
                  <a:pt x="5697551" y="3857423"/>
                  <a:pt x="5606551" y="3898154"/>
                </a:cubicBezTo>
                <a:cubicBezTo>
                  <a:pt x="5515553" y="3938885"/>
                  <a:pt x="5407140" y="3959325"/>
                  <a:pt x="5281164" y="3959325"/>
                </a:cubicBezTo>
                <a:lnTo>
                  <a:pt x="4835098" y="3959325"/>
                </a:lnTo>
                <a:lnTo>
                  <a:pt x="4725625" y="3959325"/>
                </a:lnTo>
                <a:lnTo>
                  <a:pt x="4636746" y="3959325"/>
                </a:lnTo>
                <a:close/>
                <a:moveTo>
                  <a:pt x="0" y="1844070"/>
                </a:moveTo>
                <a:lnTo>
                  <a:pt x="9270620" y="1844070"/>
                </a:lnTo>
                <a:lnTo>
                  <a:pt x="9270620" y="2212762"/>
                </a:lnTo>
                <a:lnTo>
                  <a:pt x="0" y="2212762"/>
                </a:lnTo>
                <a:close/>
                <a:moveTo>
                  <a:pt x="0" y="1475528"/>
                </a:moveTo>
                <a:lnTo>
                  <a:pt x="9270620" y="1475528"/>
                </a:lnTo>
                <a:lnTo>
                  <a:pt x="9270620" y="1660101"/>
                </a:lnTo>
                <a:lnTo>
                  <a:pt x="0" y="1660101"/>
                </a:lnTo>
                <a:close/>
                <a:moveTo>
                  <a:pt x="0" y="0"/>
                </a:moveTo>
                <a:lnTo>
                  <a:pt x="9270620" y="0"/>
                </a:lnTo>
                <a:lnTo>
                  <a:pt x="9270620" y="1106839"/>
                </a:lnTo>
                <a:lnTo>
                  <a:pt x="0" y="110683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buNone/>
              <a:defRPr sz="100">
                <a:noFill/>
              </a:defRPr>
            </a:lvl1pPr>
          </a:lstStyle>
          <a:p>
            <a:pPr lvl="0"/>
            <a:r>
              <a:rPr lang="nb-NO"/>
              <a:t>.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57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  <p15:guide id="3" pos="3839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0248"/>
            <a:ext cx="5659967" cy="575287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187" y="970248"/>
            <a:ext cx="5657453" cy="5760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334431" y="1627201"/>
            <a:ext cx="5659969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627201"/>
            <a:ext cx="5657454" cy="42862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928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1600"/>
          </a:xfrm>
          <a:blipFill>
            <a:blip r:embed="rId2"/>
            <a:stretch>
              <a:fillRect/>
            </a:stretch>
          </a:blipFill>
        </p:spPr>
        <p:txBody>
          <a:bodyPr lIns="2916000" tIns="360000" rIns="144000"/>
          <a:lstStyle>
            <a:lvl1pPr marL="0" indent="0" algn="l">
              <a:buNone/>
              <a:defRPr sz="1600" b="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1200" y="539750"/>
            <a:ext cx="5018400" cy="936000"/>
          </a:xfrm>
        </p:spPr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A0EF5A-2CB8-465D-882A-DE0FE7C6D3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1735085"/>
            <a:ext cx="5018400" cy="43165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6FE3FB9-ADAA-4278-97B4-7AE30B2D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17" name="SD_FLD_Draft" hidden="1">
            <a:extLst>
              <a:ext uri="{FF2B5EF4-FFF2-40B4-BE49-F238E27FC236}">
                <a16:creationId xmlns:a16="http://schemas.microsoft.com/office/drawing/2014/main" id="{2B6066DB-A88B-4086-9C45-3E39F5CE6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0" name="SD_FLD_Confidentiality">
            <a:extLst>
              <a:ext uri="{FF2B5EF4-FFF2-40B4-BE49-F238E27FC236}">
                <a16:creationId xmlns:a16="http://schemas.microsoft.com/office/drawing/2014/main" id="{055B6780-3A6A-4D5A-9826-05ABD83C2EB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35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  <p15:guide id="3" pos="3840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609600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26E38492-38DC-4F62-A1DB-9A97676C26A0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EC2D85-7D36-4AED-AD50-B03C0C97ABB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2EAFAB-3C70-48F7-9D3F-051715B6123C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D310211-76A4-4411-88BA-72405A8FD557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CAD2A2-AFBE-49CC-AAB3-10D0B317330B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86E3357-ACD2-4FEB-A799-CCA900A77E5A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A32E6E2-28C5-4015-AD5C-7B36FECA67F8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998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title</a:t>
            </a:r>
          </a:p>
          <a:p>
            <a:pPr lvl="1"/>
            <a:endParaRPr lang="nb-NO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0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6100761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5018400" cy="9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446" y="1735085"/>
            <a:ext cx="5018400" cy="43117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200" y="539751"/>
            <a:ext cx="5018400" cy="936000"/>
          </a:xfrm>
        </p:spPr>
        <p:txBody>
          <a:bodyPr/>
          <a:lstStyle>
            <a:lvl1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1pPr>
            <a:lvl2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accent1"/>
                </a:solidFill>
              </a:defRPr>
            </a:lvl2pPr>
            <a:lvl3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3pPr>
            <a:lvl4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4pPr>
            <a:lvl5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5pPr>
            <a:lvl6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6pPr>
            <a:lvl7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7pPr>
            <a:lvl8pPr marL="0" indent="0">
              <a:lnSpc>
                <a:spcPct val="83000"/>
              </a:lnSpc>
              <a:spcBef>
                <a:spcPts val="0"/>
              </a:spcBef>
              <a:buFontTx/>
              <a:buNone/>
              <a:defRPr sz="3600" b="0">
                <a:solidFill>
                  <a:schemeClr val="bg1"/>
                </a:solidFill>
              </a:defRPr>
            </a:lvl8pPr>
            <a:lvl9pPr marL="0" indent="0">
              <a:lnSpc>
                <a:spcPct val="83000"/>
              </a:lnSpc>
              <a:buFontTx/>
              <a:buNone/>
              <a:defRPr sz="3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title</a:t>
            </a:r>
          </a:p>
          <a:p>
            <a:pPr lvl="1"/>
            <a:endParaRPr lang="nb-NO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2B098D5-A529-4245-95A8-157EA2D189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1200" y="1735085"/>
            <a:ext cx="5018400" cy="430699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  <a:p>
            <a:pPr lvl="5"/>
            <a:r>
              <a:rPr lang="nb-NO"/>
              <a:t>6</a:t>
            </a:r>
          </a:p>
          <a:p>
            <a:pPr lvl="6"/>
            <a:r>
              <a:rPr lang="nb-NO"/>
              <a:t>7</a:t>
            </a:r>
          </a:p>
          <a:p>
            <a:pPr lvl="7"/>
            <a:r>
              <a:rPr lang="nb-NO"/>
              <a:t>8</a:t>
            </a:r>
          </a:p>
          <a:p>
            <a:pPr lvl="8"/>
            <a:r>
              <a:rPr lang="nb-NO"/>
              <a:t>9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8" name="SD_FLD_Draft" hidden="1">
            <a:extLst>
              <a:ext uri="{FF2B5EF4-FFF2-40B4-BE49-F238E27FC236}">
                <a16:creationId xmlns:a16="http://schemas.microsoft.com/office/drawing/2014/main" id="{5DD1835E-D50E-44DD-A77D-BAA8419744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9" name="SD_FLD_Confidentiality">
            <a:extLst>
              <a:ext uri="{FF2B5EF4-FFF2-40B4-BE49-F238E27FC236}">
                <a16:creationId xmlns:a16="http://schemas.microsoft.com/office/drawing/2014/main" id="{D8504C57-0921-4562-9BB3-9AB2F26367D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Logo">
            <a:extLst>
              <a:ext uri="{FF2B5EF4-FFF2-40B4-BE49-F238E27FC236}">
                <a16:creationId xmlns:a16="http://schemas.microsoft.com/office/drawing/2014/main" id="{9797F799-9D4E-44C1-9C94-5D81A10E73BB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5478A4-BD9D-4AF3-830D-D8C4ECC8BD67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D1A283-D484-41F6-8D7E-9FA95DDC6EEE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60C41DB-E2AE-48EB-9E60-96525D5D2BA1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27B6332-097C-4B17-BAF1-B2B881F421E7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B1D607-7CB2-48A4-9112-F1F9E5B66AB3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111258-3B5D-4ADA-94B5-170A44D042C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395764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1">
          <p15:clr>
            <a:srgbClr val="F26B43"/>
          </p15:clr>
        </p15:guide>
        <p15:guide id="2" pos="4177">
          <p15:clr>
            <a:srgbClr val="F26B43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1" y="0"/>
            <a:ext cx="6096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28" name="Logo">
            <a:extLst>
              <a:ext uri="{FF2B5EF4-FFF2-40B4-BE49-F238E27FC236}">
                <a16:creationId xmlns:a16="http://schemas.microsoft.com/office/drawing/2014/main" id="{2A4DCA37-D5BC-45B5-969C-67CBA623350D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C60709-F769-498C-8576-9765B07F378C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AFB28D-E363-4553-84FE-9D1E73CCA326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8CF8D9-4524-464E-96BB-446077DFCF9E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0695EC-0262-4050-8C36-B81EAE73A086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BE55B35-BCD3-452D-ACF7-4C9EE830DAF9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507E5F-080B-4B43-8774-A56A2FC9A2FD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7838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999" y="539750"/>
            <a:ext cx="5019555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0" name="SD_FLD_Draft" hidden="1">
            <a:extLst>
              <a:ext uri="{FF2B5EF4-FFF2-40B4-BE49-F238E27FC236}">
                <a16:creationId xmlns:a16="http://schemas.microsoft.com/office/drawing/2014/main" id="{CBE67342-2E3A-472F-99DC-5A501BFB7E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1" name="SD_FLD_Confidentiality">
            <a:extLst>
              <a:ext uri="{FF2B5EF4-FFF2-40B4-BE49-F238E27FC236}">
                <a16:creationId xmlns:a16="http://schemas.microsoft.com/office/drawing/2014/main" id="{ED9239D1-7B53-4A1A-9075-35947DE7366F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0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>
          <p15:clr>
            <a:srgbClr val="F26B43"/>
          </p15:clr>
        </p15:guide>
        <p15:guide id="2" pos="3501">
          <p15:clr>
            <a:srgbClr val="F26B43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5A94F9-752C-4C17-A881-9EC3D1BFC081}"/>
              </a:ext>
            </a:extLst>
          </p:cNvPr>
          <p:cNvSpPr/>
          <p:nvPr userDrawn="1"/>
        </p:nvSpPr>
        <p:spPr bwMode="ltGray">
          <a:xfrm>
            <a:off x="0" y="0"/>
            <a:ext cx="12191999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F2DD87-B8CA-45C0-BA1C-B49C8E227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9750"/>
            <a:ext cx="5019556" cy="5507039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DAF23F1-B8C0-484A-B65F-256F780588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446" y="539750"/>
            <a:ext cx="5018217" cy="5502327"/>
          </a:xfrm>
        </p:spPr>
        <p:txBody>
          <a:bodyPr anchor="ctr" anchorCtr="0"/>
          <a:lstStyle>
            <a:lvl1pPr marL="0" indent="0" algn="ctr">
              <a:lnSpc>
                <a:spcPct val="83000"/>
              </a:lnSpc>
              <a:spcBef>
                <a:spcPts val="0"/>
              </a:spcBef>
              <a:buNone/>
              <a:defRPr sz="6000"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ctr">
              <a:buNone/>
              <a:defRPr>
                <a:solidFill>
                  <a:schemeClr val="accent1"/>
                </a:solidFill>
              </a:defRPr>
            </a:lvl5pPr>
            <a:lvl6pPr marL="0" indent="0" algn="ctr">
              <a:buNone/>
              <a:defRPr>
                <a:solidFill>
                  <a:schemeClr val="accent1"/>
                </a:solidFill>
              </a:defRPr>
            </a:lvl6pPr>
            <a:lvl7pPr marL="0" indent="0" algn="ctr">
              <a:buNone/>
              <a:defRPr>
                <a:solidFill>
                  <a:schemeClr val="accent1"/>
                </a:solidFill>
              </a:defRPr>
            </a:lvl7pPr>
            <a:lvl8pPr marL="0" indent="0" algn="ctr">
              <a:buNone/>
              <a:defRPr>
                <a:solidFill>
                  <a:schemeClr val="accent1"/>
                </a:solidFill>
              </a:defRPr>
            </a:lvl8pPr>
            <a:lvl9pPr marL="0" indent="0" algn="ctr"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b-NO"/>
              <a:t>Click to add text</a:t>
            </a:r>
            <a:endParaRPr lang="nb-NO" dirty="0"/>
          </a:p>
        </p:txBody>
      </p:sp>
      <p:grpSp>
        <p:nvGrpSpPr>
          <p:cNvPr id="20" name="Logo">
            <a:extLst>
              <a:ext uri="{FF2B5EF4-FFF2-40B4-BE49-F238E27FC236}">
                <a16:creationId xmlns:a16="http://schemas.microsoft.com/office/drawing/2014/main" id="{09F58BCB-349D-4CC0-8F66-E3D4A6043645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5BB903-91B3-4C64-AE64-AAC4942FD2AA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0EDA47-3086-46DB-BCBE-D169392A4A65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3B5DC88-1778-444D-A3B1-B396024A726B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A1697D9-4CF2-4944-93CF-B1FC9B02CC7A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5C48EF-8251-429D-871E-391A6900D198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375CC11-5108-4662-A8B5-EA30F6DA9B5B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grpFill/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_SD_FLD_Copyright">
            <a:extLst>
              <a:ext uri="{FF2B5EF4-FFF2-40B4-BE49-F238E27FC236}">
                <a16:creationId xmlns:a16="http://schemas.microsoft.com/office/drawing/2014/main" id="{1099F517-19A2-4C2A-9FAD-96F0B4770965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15" name="SD_FLD_DocumentDate">
            <a:extLst>
              <a:ext uri="{FF2B5EF4-FFF2-40B4-BE49-F238E27FC236}">
                <a16:creationId xmlns:a16="http://schemas.microsoft.com/office/drawing/2014/main" id="{5E6CBA46-0BD0-48FA-8FB9-5998CF0BE0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7" name="SD_FLD_Draft" hidden="1">
            <a:extLst>
              <a:ext uri="{FF2B5EF4-FFF2-40B4-BE49-F238E27FC236}">
                <a16:creationId xmlns:a16="http://schemas.microsoft.com/office/drawing/2014/main" id="{3FC1FDE6-634E-475F-B714-288B04163A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8" name="SD_FLD_Confidentiality">
            <a:extLst>
              <a:ext uri="{FF2B5EF4-FFF2-40B4-BE49-F238E27FC236}">
                <a16:creationId xmlns:a16="http://schemas.microsoft.com/office/drawing/2014/main" id="{6D820B52-C017-4C68-9F43-1FC845791716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44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77">
          <p15:clr>
            <a:srgbClr val="F26B43"/>
          </p15:clr>
        </p15:guide>
        <p15:guide id="2" pos="3501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pic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0BB740F-040E-4C29-B57E-B7474FA2CC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46788"/>
          </a:xfrm>
          <a:blipFill>
            <a:blip r:embed="rId2"/>
            <a:stretch>
              <a:fillRect/>
            </a:stretch>
          </a:blipFill>
        </p:spPr>
        <p:txBody>
          <a:bodyPr lIns="8064000" tIns="612000" rIns="1116000" anchor="ctr" anchorCtr="0"/>
          <a:lstStyle>
            <a:lvl1pPr marL="0" indent="0" algn="l">
              <a:buNone/>
              <a:defRPr sz="1600">
                <a:solidFill>
                  <a:schemeClr val="accent4"/>
                </a:solidFill>
              </a:defRPr>
            </a:lvl1pPr>
          </a:lstStyle>
          <a:p>
            <a:r>
              <a:rPr lang="nb-NO"/>
              <a:t>Click on picture frame to insert background picture, click on DNV-menu / Image Tools-button / Choose Insert or Paste</a:t>
            </a:r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677DA-1553-4ACE-88F0-1D90541A6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41648-A3C2-4094-8260-D7F9C81E8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F7D00-E655-476E-9A8D-16044B0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1CC6-F316-448C-8910-5F3BA8E62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2803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7CFE-DCB6-4202-B09A-637C5745A3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1DD2C-6775-40D3-B625-6A94E4EC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sz="7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36E17-02D9-4235-9720-961CB104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AE4F1-4AE5-4A49-949A-BDA5C7AF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8555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SD_FLD_Draft" hidden="1">
            <a:extLst>
              <a:ext uri="{FF2B5EF4-FFF2-40B4-BE49-F238E27FC236}">
                <a16:creationId xmlns:a16="http://schemas.microsoft.com/office/drawing/2014/main" id="{9324EF98-2F0A-4D7C-ACD4-6C69299B31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8" name="SD_FLD_Confidentiality">
            <a:extLst>
              <a:ext uri="{FF2B5EF4-FFF2-40B4-BE49-F238E27FC236}">
                <a16:creationId xmlns:a16="http://schemas.microsoft.com/office/drawing/2014/main" id="{44B7048E-FFD7-4E41-AC43-9BDB83CCE1EC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994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ltGray">
          <a:xfrm>
            <a:off x="1" y="0"/>
            <a:ext cx="12191999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0B91A6F-3F96-48D5-B578-BC55BEA05B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922" r="24420" b="6742"/>
          <a:stretch>
            <a:fillRect/>
          </a:stretch>
        </p:blipFill>
        <p:spPr>
          <a:xfrm>
            <a:off x="3600000" y="0"/>
            <a:ext cx="8592000" cy="6858000"/>
          </a:xfrm>
          <a:custGeom>
            <a:avLst/>
            <a:gdLst>
              <a:gd name="connsiteX0" fmla="*/ 0 w 8592000"/>
              <a:gd name="connsiteY0" fmla="*/ 0 h 6858000"/>
              <a:gd name="connsiteX1" fmla="*/ 8592000 w 8592000"/>
              <a:gd name="connsiteY1" fmla="*/ 0 h 6858000"/>
              <a:gd name="connsiteX2" fmla="*/ 8592000 w 8592000"/>
              <a:gd name="connsiteY2" fmla="*/ 6858000 h 6858000"/>
              <a:gd name="connsiteX3" fmla="*/ 0 w 85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2000" h="6858000">
                <a:moveTo>
                  <a:pt x="0" y="0"/>
                </a:moveTo>
                <a:lnTo>
                  <a:pt x="8592000" y="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Logo">
            <a:extLst>
              <a:ext uri="{FF2B5EF4-FFF2-40B4-BE49-F238E27FC236}">
                <a16:creationId xmlns:a16="http://schemas.microsoft.com/office/drawing/2014/main" id="{582D80DA-3434-42F0-8BBA-787FFCEA7180}"/>
              </a:ext>
            </a:extLst>
          </p:cNvPr>
          <p:cNvGrpSpPr>
            <a:grpSpLocks noChangeAspect="1"/>
          </p:cNvGrpSpPr>
          <p:nvPr userDrawn="1"/>
        </p:nvGrpSpPr>
        <p:grpSpPr bwMode="white">
          <a:xfrm>
            <a:off x="9950400" y="5800971"/>
            <a:ext cx="1702800" cy="727237"/>
            <a:chOff x="6380216" y="4059273"/>
            <a:chExt cx="2905863" cy="124104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79ECA6-9859-4013-A93B-16010BF55817}"/>
                </a:ext>
              </a:extLst>
            </p:cNvPr>
            <p:cNvSpPr/>
            <p:nvPr/>
          </p:nvSpPr>
          <p:spPr bwMode="white"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CEF638-291C-4421-9C1B-EB934A0F0109}"/>
                </a:ext>
              </a:extLst>
            </p:cNvPr>
            <p:cNvSpPr/>
            <p:nvPr/>
          </p:nvSpPr>
          <p:spPr bwMode="white"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EC0FCA9-D6D8-4B36-A4E6-0244141FD9FC}"/>
                </a:ext>
              </a:extLst>
            </p:cNvPr>
            <p:cNvSpPr/>
            <p:nvPr/>
          </p:nvSpPr>
          <p:spPr bwMode="white"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552AFE-81A2-4ED5-8069-997ABD975336}"/>
                </a:ext>
              </a:extLst>
            </p:cNvPr>
            <p:cNvSpPr/>
            <p:nvPr/>
          </p:nvSpPr>
          <p:spPr bwMode="white"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AB6C2-8FD2-440E-99DD-96E8F19C42CD}"/>
                </a:ext>
              </a:extLst>
            </p:cNvPr>
            <p:cNvSpPr/>
            <p:nvPr/>
          </p:nvSpPr>
          <p:spPr bwMode="white"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00F770-E88D-4351-983E-F7B95197A7D1}"/>
                </a:ext>
              </a:extLst>
            </p:cNvPr>
            <p:cNvSpPr/>
            <p:nvPr/>
          </p:nvSpPr>
          <p:spPr bwMode="white"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chemeClr val="bg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pic>
        <p:nvPicPr>
          <p:cNvPr id="23" name="TAGLINE WHITE">
            <a:extLst>
              <a:ext uri="{FF2B5EF4-FFF2-40B4-BE49-F238E27FC236}">
                <a16:creationId xmlns:a16="http://schemas.microsoft.com/office/drawing/2014/main" id="{41DB66F5-46D4-4959-A143-077E1F7FE0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0400" y="539750"/>
            <a:ext cx="1702800" cy="110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1730374"/>
            <a:ext cx="8290800" cy="1339453"/>
          </a:xfrm>
        </p:spPr>
        <p:txBody>
          <a:bodyPr anchor="b" anchorCtr="0">
            <a:noAutofit/>
          </a:bodyPr>
          <a:lstStyle>
            <a:lvl1pPr>
              <a:lnSpc>
                <a:spcPct val="83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add title</a:t>
            </a:r>
            <a:endParaRPr lang="nb-NO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3296628"/>
            <a:ext cx="8290800" cy="6372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83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Click to add text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6" name="_SD_FLD_Copyright">
            <a:extLst>
              <a:ext uri="{FF2B5EF4-FFF2-40B4-BE49-F238E27FC236}">
                <a16:creationId xmlns:a16="http://schemas.microsoft.com/office/drawing/2014/main" id="{E122E57C-11B4-4446-AF00-71B795F3C914}"/>
              </a:ext>
            </a:extLst>
          </p:cNvPr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bg1"/>
                </a:solidFill>
              </a:rPr>
              <a:t>DNV ©</a:t>
            </a:r>
            <a:endParaRPr lang="nb-NO" sz="700" noProof="0" dirty="0">
              <a:solidFill>
                <a:schemeClr val="bg1"/>
              </a:solidFill>
            </a:endParaRPr>
          </a:p>
        </p:txBody>
      </p:sp>
      <p:sp>
        <p:nvSpPr>
          <p:cNvPr id="28" name="SD_FLD_DocumentDate">
            <a:extLst>
              <a:ext uri="{FF2B5EF4-FFF2-40B4-BE49-F238E27FC236}">
                <a16:creationId xmlns:a16="http://schemas.microsoft.com/office/drawing/2014/main" id="{D32510BA-5DCF-4A7B-89DB-D5A3E2A782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700" cap="all" baseline="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24" name="SD_FLD_Draft" hidden="1">
            <a:extLst>
              <a:ext uri="{FF2B5EF4-FFF2-40B4-BE49-F238E27FC236}">
                <a16:creationId xmlns:a16="http://schemas.microsoft.com/office/drawing/2014/main" id="{E78AC084-F0D7-48FF-A5A0-62B259C3E6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0E98D3-1B1D-490D-90C3-F274802AC561}"/>
              </a:ext>
            </a:extLst>
          </p:cNvPr>
          <p:cNvSpPr txBox="1"/>
          <p:nvPr userDrawn="1"/>
        </p:nvSpPr>
        <p:spPr>
          <a:xfrm>
            <a:off x="540000" y="5879827"/>
            <a:ext cx="27275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400" b="1" cap="none" baseline="0" noProof="1">
                <a:solidFill>
                  <a:schemeClr val="bg1"/>
                </a:solidFill>
              </a:rPr>
              <a:t>www.dnv.com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8E8765-505F-453E-BC7E-D85D0B5D95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836965"/>
            <a:ext cx="8291049" cy="36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Click to add Email address</a:t>
            </a:r>
            <a:endParaRPr lang="nb-NO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1D187BC-8B38-417E-BA95-DF961274BE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51" y="5270701"/>
            <a:ext cx="8291049" cy="360000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Click to add Telephone number</a:t>
            </a:r>
            <a:endParaRPr lang="nb-NO" dirty="0"/>
          </a:p>
        </p:txBody>
      </p:sp>
      <p:sp>
        <p:nvSpPr>
          <p:cNvPr id="33" name="SD_FLD_Confidentiality">
            <a:extLst>
              <a:ext uri="{FF2B5EF4-FFF2-40B4-BE49-F238E27FC236}">
                <a16:creationId xmlns:a16="http://schemas.microsoft.com/office/drawing/2014/main" id="{E93E9BF8-0018-4174-8A59-3D40E3E27125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977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52" y="448713"/>
            <a:ext cx="11109321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0BB3B459-CDFE-44C8-879C-511BDE5A6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9752" y="1442790"/>
            <a:ext cx="2448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>
                <a:latin typeface="+mn-lt"/>
                <a:cs typeface="Arial" panose="020B0604020202020204" pitchFamily="34" charset="0"/>
              </a:rPr>
              <a:t>TEXT STYLES</a:t>
            </a:r>
            <a:endParaRPr lang="nb-NO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</a:t>
            </a:r>
            <a:b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600" dirty="0">
                <a:latin typeface="+mn-lt"/>
                <a:cs typeface="Arial" panose="020B06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on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the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arrow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next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to </a:t>
            </a:r>
            <a: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</a:t>
            </a:r>
            <a:br>
              <a:rPr lang="nb-NO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view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a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dropdown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of </a:t>
            </a:r>
            <a:r>
              <a:rPr lang="nb-NO" sz="900" dirty="0" err="1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possible</a:t>
            </a:r>
            <a:r>
              <a:rPr lang="nb-NO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slide layouts</a:t>
            </a:r>
            <a:endParaRPr lang="nb-NO" sz="9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66B3FBB4-61DE-493B-8F38-CB78E008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4" y="1442790"/>
            <a:ext cx="24480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>
                <a:latin typeface="+mn-lt"/>
                <a:cs typeface="Arial" panose="020B0604020202020204" pitchFamily="34" charset="0"/>
              </a:rPr>
              <a:t>PICTURES</a:t>
            </a:r>
            <a:endParaRPr lang="nb-NO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b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17EA80A0-F605-4897-AE2A-18933CAB6D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6214" y="1442790"/>
            <a:ext cx="2448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>
                <a:latin typeface="+mn-lt"/>
                <a:cs typeface="Arial" panose="020B0604020202020204" pitchFamily="34" charset="0"/>
              </a:rPr>
              <a:t>HEADER &amp; FOOTER</a:t>
            </a:r>
            <a:endParaRPr lang="nb-NO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sz="1600" dirty="0">
                <a:latin typeface="+mn-lt"/>
                <a:cs typeface="Arial" panose="020B0604020202020204" pitchFamily="34" charset="0"/>
              </a:rPr>
              <a:t>GRIDLINES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9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9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9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2642E-922E-4D3E-9481-C027E3A93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32727" y="4779904"/>
            <a:ext cx="475428" cy="176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7E3D92-3923-49A5-9D66-A01D0529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726550" y="1735179"/>
            <a:ext cx="341204" cy="321707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E4BD888-DAA9-4A3B-ADD9-0ACB9540A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2727" y="3962909"/>
            <a:ext cx="328881" cy="505501"/>
          </a:xfrm>
          <a:prstGeom prst="rect">
            <a:avLst/>
          </a:prstGeom>
        </p:spPr>
      </p:pic>
      <p:pic>
        <p:nvPicPr>
          <p:cNvPr id="26" name="Picture 20">
            <a:extLst>
              <a:ext uri="{FF2B5EF4-FFF2-40B4-BE49-F238E27FC236}">
                <a16:creationId xmlns:a16="http://schemas.microsoft.com/office/drawing/2014/main" id="{ADF46DFB-ABDB-43BA-AD93-FDEE2D7642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35425" y="3229754"/>
            <a:ext cx="538465" cy="172841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CF6F40E1-EF2A-4675-A88E-429AD3ADD3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02694" y="2453659"/>
            <a:ext cx="313788" cy="543900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EEB59ED-856C-4646-8080-8164D2973D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17337" y="1980536"/>
            <a:ext cx="378293" cy="543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B3BD4-04BC-40A0-B801-FB79B088402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32727" y="2518464"/>
            <a:ext cx="457143" cy="2571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02284-6888-4337-9A6F-80EFD8C4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2B70A-6BC5-4C66-869E-61F2A38A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9F8ED-36EE-4F7B-8B5E-A531C6E8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874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963" y="1270801"/>
            <a:ext cx="5659437" cy="4642637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188" y="1268413"/>
            <a:ext cx="5657452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71207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>
                <a:solidFill>
                  <a:schemeClr val="bg1"/>
                </a:solidFill>
              </a:rPr>
              <a:t>If you see any </a:t>
            </a:r>
            <a:r>
              <a:rPr lang="nb-NO" sz="4400" b="1" i="1" noProof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>
                <a:solidFill>
                  <a:schemeClr val="bg1"/>
                </a:solidFill>
              </a:rPr>
              <a:t>one</a:t>
            </a:r>
            <a:r>
              <a:rPr lang="nb-NO" sz="4400" b="1" i="1" noProof="0">
                <a:solidFill>
                  <a:schemeClr val="bg1"/>
                </a:solidFill>
              </a:rPr>
              <a:t>,</a:t>
            </a:r>
            <a:br>
              <a:rPr lang="nb-NO" sz="4400" b="0" i="0" noProof="0">
                <a:solidFill>
                  <a:schemeClr val="bg1"/>
                </a:solidFill>
              </a:rPr>
            </a:br>
            <a:r>
              <a:rPr lang="nb-NO" sz="4400" b="0" noProof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>
                <a:solidFill>
                  <a:schemeClr val="bg1"/>
                </a:solidFill>
              </a:rPr>
              <a:t>are not </a:t>
            </a:r>
            <a:r>
              <a:rPr lang="nb-NO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nb-NO" sz="2800" b="0" noProof="0">
                <a:solidFill>
                  <a:schemeClr val="bg1"/>
                </a:solidFill>
              </a:rPr>
            </a:br>
            <a:br>
              <a:rPr lang="nb-NO" sz="2800" b="0" noProof="0">
                <a:solidFill>
                  <a:schemeClr val="bg1"/>
                </a:solidFill>
              </a:rPr>
            </a:br>
            <a:endParaRPr lang="nb-NO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3800" b="1" i="1" noProof="0">
                <a:solidFill>
                  <a:schemeClr val="bg1"/>
                </a:solidFill>
              </a:rPr>
              <a:t>Do not use </a:t>
            </a:r>
            <a:endParaRPr lang="nb-NO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nb-NO" sz="1800" b="0" noProof="0">
                <a:solidFill>
                  <a:schemeClr val="bg1"/>
                </a:solidFill>
              </a:rPr>
            </a:br>
            <a:endParaRPr lang="nb-NO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F52A3B9-C46E-47C2-A1FB-F5434525BDF4}" type="datetime4">
              <a:rPr lang="nb-NO" smtClean="0"/>
              <a:t>19. august 2022</a:t>
            </a:fld>
            <a:endParaRPr lang="nb-NO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0035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" y="1160464"/>
            <a:ext cx="11857565" cy="31178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3" y="1641864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204580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1" name="SD_FLD_DocumentNumber"/>
          <p:cNvSpPr txBox="1">
            <a:spLocks noChangeArrowheads="1"/>
          </p:cNvSpPr>
          <p:nvPr userDrawn="1"/>
        </p:nvSpPr>
        <p:spPr bwMode="auto">
          <a:xfrm>
            <a:off x="2255574" y="651769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2694" y="3862800"/>
            <a:ext cx="8595407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28. april 2021</a:t>
            </a:r>
            <a:endParaRPr lang="nb-NO" sz="16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Author"/>
          <p:cNvSpPr txBox="1">
            <a:spLocks noChangeArrowheads="1"/>
          </p:cNvSpPr>
          <p:nvPr userDrawn="1"/>
        </p:nvSpPr>
        <p:spPr bwMode="auto">
          <a:xfrm>
            <a:off x="334431" y="3574800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6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D_FLD_BusinessAreaName"/>
          <p:cNvSpPr/>
          <p:nvPr userDrawn="1"/>
        </p:nvSpPr>
        <p:spPr>
          <a:xfrm>
            <a:off x="334431" y="139680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334433" y="2420888"/>
            <a:ext cx="8593667" cy="648072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448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64407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1160748"/>
            <a:ext cx="11857567" cy="3442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65373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528482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54741" y="6517926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24. juni 2021</a:t>
            </a:r>
          </a:p>
        </p:txBody>
      </p:sp>
      <p:sp>
        <p:nvSpPr>
          <p:cNvPr id="23" name="SD_FLD_BusinessAreaName"/>
          <p:cNvSpPr/>
          <p:nvPr userDrawn="1"/>
        </p:nvSpPr>
        <p:spPr>
          <a:xfrm>
            <a:off x="334431" y="139680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6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11857565" cy="3096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271530"/>
            <a:ext cx="11857567" cy="1721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4876155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264788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54741" y="6517926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juni 2021</a:t>
            </a:r>
          </a:p>
        </p:txBody>
      </p:sp>
      <p:sp>
        <p:nvSpPr>
          <p:cNvPr id="24" name="SD_FLD_BusinessAreaName"/>
          <p:cNvSpPr/>
          <p:nvPr userDrawn="1"/>
        </p:nvSpPr>
        <p:spPr>
          <a:xfrm>
            <a:off x="334434" y="4501597"/>
            <a:ext cx="8593669" cy="2161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 indent="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sz="1400" b="1" cap="all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53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" y="3933057"/>
            <a:ext cx="11857565" cy="2059757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11857565" cy="2756849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4" y="4312347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3924941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22" name="SD_FLD_Author"/>
          <p:cNvSpPr txBox="1">
            <a:spLocks noChangeArrowheads="1"/>
          </p:cNvSpPr>
          <p:nvPr userDrawn="1"/>
        </p:nvSpPr>
        <p:spPr bwMode="auto">
          <a:xfrm>
            <a:off x="334431" y="5363202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2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ocumentDate"/>
          <p:cNvSpPr/>
          <p:nvPr userDrawn="1"/>
        </p:nvSpPr>
        <p:spPr>
          <a:xfrm>
            <a:off x="332694" y="5685609"/>
            <a:ext cx="8595407" cy="30720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28. april 2021</a:t>
            </a:r>
            <a:endParaRPr lang="nb-NO" sz="12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D_FLD_DocumentNumber"/>
          <p:cNvSpPr txBox="1">
            <a:spLocks noChangeArrowheads="1"/>
          </p:cNvSpPr>
          <p:nvPr userDrawn="1"/>
        </p:nvSpPr>
        <p:spPr bwMode="auto">
          <a:xfrm>
            <a:off x="2255574" y="651769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BusinessAreaName"/>
          <p:cNvSpPr/>
          <p:nvPr userDrawn="1"/>
        </p:nvSpPr>
        <p:spPr>
          <a:xfrm>
            <a:off x="328163" y="4056886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334433" y="5039166"/>
            <a:ext cx="8593667" cy="324036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1398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260351"/>
            <a:ext cx="11857565" cy="57324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907600"/>
            <a:ext cx="11856000" cy="2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681645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51"/>
            <a:ext cx="11856000" cy="5732462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907170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2961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3" y="1268414"/>
            <a:ext cx="5657852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268414"/>
            <a:ext cx="5657849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98394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2000"/>
            <a:ext cx="5657852" cy="5724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436" y="1620001"/>
            <a:ext cx="5657849" cy="4372813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717" y="970248"/>
            <a:ext cx="5656923" cy="572312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717" y="1618861"/>
            <a:ext cx="5656924" cy="4373952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57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267200"/>
            <a:ext cx="11856000" cy="4643438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656069"/>
            <a:ext cx="11861800" cy="257369"/>
          </a:xfrm>
          <a:solidFill>
            <a:schemeClr val="bg1">
              <a:alpha val="70000"/>
            </a:schemeClr>
          </a:solidFill>
        </p:spPr>
        <p:txBody>
          <a:bodyPr wrap="square" lIns="334800" tIns="36000" rIns="334800" bIns="36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07732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270801"/>
            <a:ext cx="5659968" cy="472201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717" y="1268413"/>
            <a:ext cx="5656923" cy="47244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5998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Director Battery Services and Projects</a:t>
            </a:r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0598" y="5678682"/>
            <a:ext cx="11526041" cy="33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943200"/>
            <a:ext cx="11856000" cy="467993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3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537488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49133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63960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96518" y="6537523"/>
            <a:ext cx="5662084" cy="160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april 2021</a:t>
            </a:r>
          </a:p>
        </p:txBody>
      </p:sp>
    </p:spTree>
    <p:extLst>
      <p:ext uri="{BB962C8B-B14F-4D97-AF65-F5344CB8AC3E}">
        <p14:creationId xmlns:p14="http://schemas.microsoft.com/office/powerpoint/2010/main" val="2774827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" y="260350"/>
            <a:ext cx="11857565" cy="3161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1262573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Director Battery Services and Projects</a:t>
            </a:r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4801" y="3343880"/>
            <a:ext cx="11860800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1" y="3518053"/>
            <a:ext cx="5662084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1" y="3752839"/>
            <a:ext cx="5662084" cy="20487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1" y="3957711"/>
            <a:ext cx="5662084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34434" y="5769261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32885" y="4967444"/>
            <a:ext cx="272754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cap="none" baseline="0" noProof="1">
                <a:solidFill>
                  <a:schemeClr val="tx1"/>
                </a:solidFill>
              </a:rPr>
              <a:t>www.dnvgl.com</a:t>
            </a:r>
          </a:p>
        </p:txBody>
      </p:sp>
    </p:spTree>
    <p:extLst>
      <p:ext uri="{BB962C8B-B14F-4D97-AF65-F5344CB8AC3E}">
        <p14:creationId xmlns:p14="http://schemas.microsoft.com/office/powerpoint/2010/main" val="1461500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" y="1160464"/>
            <a:ext cx="11857565" cy="31178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4" y="1641864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6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7" y="4204580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8" y="649275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54747" y="6517928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1" name="SD_FLD_DocumentNumber"/>
          <p:cNvSpPr txBox="1">
            <a:spLocks noChangeArrowheads="1"/>
          </p:cNvSpPr>
          <p:nvPr userDrawn="1"/>
        </p:nvSpPr>
        <p:spPr bwMode="auto">
          <a:xfrm>
            <a:off x="2255581" y="651770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4" name="SD_FLD_Draft" hidden="1"/>
          <p:cNvSpPr txBox="1">
            <a:spLocks noChangeArrowheads="1"/>
          </p:cNvSpPr>
          <p:nvPr userDrawn="1"/>
        </p:nvSpPr>
        <p:spPr bwMode="auto">
          <a:xfrm>
            <a:off x="5082117" y="6012013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7" name="SD_FLD_DocumentDate"/>
          <p:cNvSpPr/>
          <p:nvPr userDrawn="1"/>
        </p:nvSpPr>
        <p:spPr>
          <a:xfrm>
            <a:off x="332701" y="3862800"/>
            <a:ext cx="8595407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354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2. september 2019</a:t>
            </a:r>
            <a:endParaRPr lang="nb-NO" sz="16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Author"/>
          <p:cNvSpPr txBox="1">
            <a:spLocks noChangeArrowheads="1"/>
          </p:cNvSpPr>
          <p:nvPr userDrawn="1"/>
        </p:nvSpPr>
        <p:spPr bwMode="auto">
          <a:xfrm>
            <a:off x="334432" y="3574800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354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6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D_FLD_BusinessAreaName"/>
          <p:cNvSpPr/>
          <p:nvPr userDrawn="1"/>
        </p:nvSpPr>
        <p:spPr>
          <a:xfrm>
            <a:off x="334432" y="139681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354" rtl="0" eaLnBrk="1" latinLnBrk="0" hangingPunct="1">
              <a:lnSpc>
                <a:spcPct val="113000"/>
              </a:lnSpc>
              <a:spcBef>
                <a:spcPts val="600"/>
              </a:spcBef>
            </a:pPr>
            <a:r>
              <a:rPr lang="nb-NO" sz="12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Maritime</a:t>
            </a: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334433" y="2420888"/>
            <a:ext cx="8593667" cy="648072"/>
          </a:xfrm>
        </p:spPr>
        <p:txBody>
          <a:bodyPr/>
          <a:lstStyle>
            <a:lvl1pPr marL="0" indent="0" algn="l" defTabSz="914354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1232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5208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" y="1160758"/>
            <a:ext cx="11857567" cy="3442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65383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6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7" y="4528482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8" y="649275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54747" y="6517928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1" name="SD_FLD_Draft" hidden="1"/>
          <p:cNvSpPr txBox="1">
            <a:spLocks noChangeArrowheads="1"/>
          </p:cNvSpPr>
          <p:nvPr userDrawn="1"/>
        </p:nvSpPr>
        <p:spPr bwMode="auto">
          <a:xfrm>
            <a:off x="5082117" y="6012000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2. september 2019</a:t>
            </a:r>
          </a:p>
        </p:txBody>
      </p:sp>
      <p:sp>
        <p:nvSpPr>
          <p:cNvPr id="23" name="SD_FLD_BusinessAreaName"/>
          <p:cNvSpPr/>
          <p:nvPr userDrawn="1"/>
        </p:nvSpPr>
        <p:spPr>
          <a:xfrm>
            <a:off x="334432" y="139681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354" rtl="0" eaLnBrk="1" latinLnBrk="0" hangingPunct="1">
              <a:lnSpc>
                <a:spcPct val="113000"/>
              </a:lnSpc>
              <a:spcBef>
                <a:spcPts val="600"/>
              </a:spcBef>
            </a:pPr>
            <a:r>
              <a:rPr lang="nb-NO" sz="12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Maritime</a:t>
            </a: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662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11857565" cy="3096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" y="4271540"/>
            <a:ext cx="11857567" cy="1721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4876165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6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7" y="4264788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8" y="649275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54747" y="6517928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1" name="SD_FLD_Draft" hidden="1"/>
          <p:cNvSpPr txBox="1">
            <a:spLocks noChangeArrowheads="1"/>
          </p:cNvSpPr>
          <p:nvPr userDrawn="1"/>
        </p:nvSpPr>
        <p:spPr bwMode="auto">
          <a:xfrm>
            <a:off x="5082117" y="6012000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2. september 2019</a:t>
            </a:r>
          </a:p>
        </p:txBody>
      </p:sp>
      <p:sp>
        <p:nvSpPr>
          <p:cNvPr id="24" name="SD_FLD_BusinessAreaName"/>
          <p:cNvSpPr/>
          <p:nvPr userDrawn="1"/>
        </p:nvSpPr>
        <p:spPr>
          <a:xfrm>
            <a:off x="334436" y="4501607"/>
            <a:ext cx="8593669" cy="2161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 indent="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400" b="1" cap="all" baseline="0">
                <a:solidFill>
                  <a:schemeClr val="bg1"/>
                </a:solidFill>
              </a:rPr>
              <a:t>Maritime</a:t>
            </a:r>
            <a:endParaRPr lang="nb-NO" sz="1400" b="1" cap="all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7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" y="3933067"/>
            <a:ext cx="11857565" cy="2059757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73"/>
            <a:ext cx="11857565" cy="2756849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4" y="4312347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6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7" y="3924941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8" y="649275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654747" y="6517928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2" name="SD_FLD_Author"/>
          <p:cNvSpPr txBox="1">
            <a:spLocks noChangeArrowheads="1"/>
          </p:cNvSpPr>
          <p:nvPr userDrawn="1"/>
        </p:nvSpPr>
        <p:spPr bwMode="auto">
          <a:xfrm>
            <a:off x="334432" y="5363202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pPr marL="0" indent="0" algn="l" defTabSz="914354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2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ocumentDate"/>
          <p:cNvSpPr/>
          <p:nvPr userDrawn="1"/>
        </p:nvSpPr>
        <p:spPr>
          <a:xfrm>
            <a:off x="332701" y="5685609"/>
            <a:ext cx="8595407" cy="30720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354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2. september 2019</a:t>
            </a:r>
            <a:endParaRPr lang="nb-NO" sz="12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SD_FLD_Confidentiality"/>
          <p:cNvSpPr/>
          <p:nvPr userDrawn="1"/>
        </p:nvSpPr>
        <p:spPr>
          <a:xfrm>
            <a:off x="334437" y="6112100"/>
            <a:ext cx="3793351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354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751" b="1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SD_FLD_Draft" hidden="1"/>
          <p:cNvSpPr txBox="1">
            <a:spLocks noChangeArrowheads="1"/>
          </p:cNvSpPr>
          <p:nvPr userDrawn="1"/>
        </p:nvSpPr>
        <p:spPr bwMode="auto">
          <a:xfrm>
            <a:off x="5082117" y="6012000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26" name="SD_FLD_DocumentNumber"/>
          <p:cNvSpPr txBox="1">
            <a:spLocks noChangeArrowheads="1"/>
          </p:cNvSpPr>
          <p:nvPr userDrawn="1"/>
        </p:nvSpPr>
        <p:spPr bwMode="auto">
          <a:xfrm>
            <a:off x="2255581" y="651770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BusinessAreaName"/>
          <p:cNvSpPr/>
          <p:nvPr userDrawn="1"/>
        </p:nvSpPr>
        <p:spPr>
          <a:xfrm>
            <a:off x="328164" y="4056888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354" rtl="0" eaLnBrk="1" latinLnBrk="0" hangingPunct="1">
              <a:lnSpc>
                <a:spcPct val="113000"/>
              </a:lnSpc>
              <a:spcBef>
                <a:spcPts val="600"/>
              </a:spcBef>
            </a:pPr>
            <a:r>
              <a:rPr lang="nb-NO" sz="12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Maritime</a:t>
            </a: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334433" y="5039166"/>
            <a:ext cx="8593667" cy="324036"/>
          </a:xfrm>
        </p:spPr>
        <p:txBody>
          <a:bodyPr/>
          <a:lstStyle>
            <a:lvl1pPr marL="0" indent="0" algn="l" defTabSz="914354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625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268413"/>
            <a:ext cx="11856640" cy="46450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8" name="Table Placeholder 11">
            <a:extLst>
              <a:ext uri="{FF2B5EF4-FFF2-40B4-BE49-F238E27FC236}">
                <a16:creationId xmlns:a16="http://schemas.microsoft.com/office/drawing/2014/main" id="{2C46DE60-69E8-4524-B675-3EBD90039E2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9443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" y="260351"/>
            <a:ext cx="11857565" cy="57324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907600"/>
            <a:ext cx="11856000" cy="2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8704776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51"/>
            <a:ext cx="11856000" cy="5732462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907170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92271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5" y="1268414"/>
            <a:ext cx="5657852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24" y="1268414"/>
            <a:ext cx="5657849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0825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5" y="972000"/>
            <a:ext cx="5657852" cy="5724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442" y="1620007"/>
            <a:ext cx="5657849" cy="4372813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717" y="970248"/>
            <a:ext cx="5656923" cy="572312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719" y="1618861"/>
            <a:ext cx="5656924" cy="4373952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98082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270807"/>
            <a:ext cx="5659968" cy="472201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717" y="1268413"/>
            <a:ext cx="5656923" cy="47244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8643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0605" y="5678682"/>
            <a:ext cx="11526041" cy="33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943210"/>
            <a:ext cx="11856000" cy="467993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3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537488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439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88025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96519" y="6537533"/>
            <a:ext cx="5662084" cy="1603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2. september 2019</a:t>
            </a:r>
          </a:p>
        </p:txBody>
      </p:sp>
      <p:sp>
        <p:nvSpPr>
          <p:cNvPr id="7" name="SD_FLD_Draft" hidden="1"/>
          <p:cNvSpPr txBox="1">
            <a:spLocks noChangeArrowheads="1"/>
          </p:cNvSpPr>
          <p:nvPr userDrawn="1"/>
        </p:nvSpPr>
        <p:spPr bwMode="auto">
          <a:xfrm>
            <a:off x="5082117" y="6012000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4005148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260350"/>
            <a:ext cx="11857565" cy="31612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41" y="1262575"/>
            <a:ext cx="11234175" cy="1304415"/>
          </a:xfrm>
        </p:spPr>
        <p:txBody>
          <a:bodyPr anchor="t" anchorCtr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4801" y="3343880"/>
            <a:ext cx="11860800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4431" y="3518053"/>
            <a:ext cx="5662084" cy="2160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4431" y="3752840"/>
            <a:ext cx="5662084" cy="20487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Email address</a:t>
            </a:r>
            <a:endParaRPr lang="nb-NO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34431" y="3957711"/>
            <a:ext cx="5662084" cy="32060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Insert Telephone number</a:t>
            </a:r>
            <a:endParaRPr lang="nb-NO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34435" y="5769271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32887" y="4967446"/>
            <a:ext cx="272754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 b="1" cap="none" baseline="0" noProof="1">
                <a:solidFill>
                  <a:schemeClr val="tx1"/>
                </a:solidFill>
              </a:rPr>
              <a:t>www.dnvgl.com</a:t>
            </a:r>
          </a:p>
        </p:txBody>
      </p:sp>
    </p:spTree>
    <p:extLst>
      <p:ext uri="{BB962C8B-B14F-4D97-AF65-F5344CB8AC3E}">
        <p14:creationId xmlns:p14="http://schemas.microsoft.com/office/powerpoint/2010/main" val="16636258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" y="1160464"/>
            <a:ext cx="11857565" cy="31178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3" y="1641864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204580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1" name="SD_FLD_DocumentNumber"/>
          <p:cNvSpPr txBox="1">
            <a:spLocks noChangeArrowheads="1"/>
          </p:cNvSpPr>
          <p:nvPr userDrawn="1"/>
        </p:nvSpPr>
        <p:spPr bwMode="auto">
          <a:xfrm>
            <a:off x="2255574" y="651769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7" name="SD_FLD_DocumentDate"/>
          <p:cNvSpPr/>
          <p:nvPr userDrawn="1"/>
        </p:nvSpPr>
        <p:spPr>
          <a:xfrm>
            <a:off x="332694" y="3862800"/>
            <a:ext cx="8595407" cy="33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28. april 2021</a:t>
            </a:r>
            <a:endParaRPr lang="nb-NO" sz="16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SD_FLD_Author"/>
          <p:cNvSpPr txBox="1">
            <a:spLocks noChangeArrowheads="1"/>
          </p:cNvSpPr>
          <p:nvPr userDrawn="1"/>
        </p:nvSpPr>
        <p:spPr bwMode="auto">
          <a:xfrm>
            <a:off x="334431" y="3574800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6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D_FLD_BusinessAreaName"/>
          <p:cNvSpPr/>
          <p:nvPr userDrawn="1"/>
        </p:nvSpPr>
        <p:spPr>
          <a:xfrm>
            <a:off x="334431" y="139680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ubtitle 2"/>
          <p:cNvSpPr>
            <a:spLocks noGrp="1"/>
          </p:cNvSpPr>
          <p:nvPr>
            <p:ph type="subTitle" idx="1"/>
          </p:nvPr>
        </p:nvSpPr>
        <p:spPr>
          <a:xfrm>
            <a:off x="334433" y="2420888"/>
            <a:ext cx="8593667" cy="648072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2431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412C1D-AC81-4F31-9EE1-E1F8DAC2A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59200"/>
            <a:ext cx="11861800" cy="5652000"/>
          </a:xfrm>
          <a:custGeom>
            <a:avLst/>
            <a:gdLst>
              <a:gd name="connsiteX0" fmla="*/ 0 w 11861800"/>
              <a:gd name="connsiteY0" fmla="*/ 0 h 5356187"/>
              <a:gd name="connsiteX1" fmla="*/ 11861800 w 11861800"/>
              <a:gd name="connsiteY1" fmla="*/ 0 h 5356187"/>
              <a:gd name="connsiteX2" fmla="*/ 11861800 w 11861800"/>
              <a:gd name="connsiteY2" fmla="*/ 1088368 h 5356187"/>
              <a:gd name="connsiteX3" fmla="*/ 11856000 w 11861800"/>
              <a:gd name="connsiteY3" fmla="*/ 1088368 h 5356187"/>
              <a:gd name="connsiteX4" fmla="*/ 11856000 w 11861800"/>
              <a:gd name="connsiteY4" fmla="*/ 5356187 h 5356187"/>
              <a:gd name="connsiteX5" fmla="*/ 0 w 11861800"/>
              <a:gd name="connsiteY5" fmla="*/ 5356187 h 5356187"/>
              <a:gd name="connsiteX6" fmla="*/ 0 w 11861800"/>
              <a:gd name="connsiteY6" fmla="*/ 1088368 h 5356187"/>
              <a:gd name="connsiteX7" fmla="*/ 0 w 11861800"/>
              <a:gd name="connsiteY7" fmla="*/ 676500 h 535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61800" h="5356187">
                <a:moveTo>
                  <a:pt x="0" y="0"/>
                </a:moveTo>
                <a:lnTo>
                  <a:pt x="11861800" y="0"/>
                </a:lnTo>
                <a:lnTo>
                  <a:pt x="11861800" y="1088368"/>
                </a:lnTo>
                <a:lnTo>
                  <a:pt x="11856000" y="1088368"/>
                </a:lnTo>
                <a:lnTo>
                  <a:pt x="11856000" y="5356187"/>
                </a:lnTo>
                <a:lnTo>
                  <a:pt x="0" y="5356187"/>
                </a:lnTo>
                <a:lnTo>
                  <a:pt x="0" y="1088368"/>
                </a:lnTo>
                <a:lnTo>
                  <a:pt x="0" y="6765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46200"/>
            <a:ext cx="8928100" cy="1107026"/>
          </a:xfrm>
          <a:solidFill>
            <a:schemeClr val="accent1">
              <a:alpha val="80000"/>
            </a:schemeClr>
          </a:solidFill>
        </p:spPr>
        <p:txBody>
          <a:bodyPr lIns="334800" tIns="334800" rIns="540000" bIns="334800" anchor="t" anchorCtr="0">
            <a:sp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7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796519"/>
            <a:ext cx="11856000" cy="2794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9162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4175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1160748"/>
            <a:ext cx="11857567" cy="3442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1765373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528482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54741" y="6517926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april 2021</a:t>
            </a:r>
          </a:p>
        </p:txBody>
      </p:sp>
      <p:sp>
        <p:nvSpPr>
          <p:cNvPr id="23" name="SD_FLD_BusinessAreaName"/>
          <p:cNvSpPr/>
          <p:nvPr userDrawn="1"/>
        </p:nvSpPr>
        <p:spPr>
          <a:xfrm>
            <a:off x="334431" y="1396801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24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11857565" cy="30960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" y="4271530"/>
            <a:ext cx="11857567" cy="1721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2" y="4876155"/>
            <a:ext cx="11090160" cy="1909957"/>
          </a:xfrm>
        </p:spPr>
        <p:txBody>
          <a:bodyPr anchor="t" anchorCtr="0">
            <a:noAutofit/>
          </a:bodyPr>
          <a:lstStyle>
            <a:lvl1pPr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4264788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54741" y="6517926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sp>
        <p:nvSpPr>
          <p:cNvPr id="22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april 2021</a:t>
            </a:r>
          </a:p>
        </p:txBody>
      </p:sp>
      <p:sp>
        <p:nvSpPr>
          <p:cNvPr id="24" name="SD_FLD_BusinessAreaName"/>
          <p:cNvSpPr/>
          <p:nvPr userDrawn="1"/>
        </p:nvSpPr>
        <p:spPr>
          <a:xfrm>
            <a:off x="334434" y="4501597"/>
            <a:ext cx="8593669" cy="2161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lvl="0" indent="0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sz="1400" b="1" cap="all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930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5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" y="3933057"/>
            <a:ext cx="11857565" cy="2059757"/>
          </a:xfrm>
          <a:prstGeom prst="rect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160463"/>
            <a:ext cx="11857565" cy="2756849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434" y="4312347"/>
            <a:ext cx="8593668" cy="666452"/>
          </a:xfrm>
        </p:spPr>
        <p:txBody>
          <a:bodyPr>
            <a:noAutofit/>
          </a:bodyPr>
          <a:lstStyle>
            <a:lvl1pPr>
              <a:lnSpc>
                <a:spcPct val="910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9" name="Picture 3" descr="U:\DNV\New upgrading projects received September 2013\PPT project assigned September 2013-\work\A4 PPT logos.emf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 r="1"/>
          <a:stretch/>
        </p:blipFill>
        <p:spPr bwMode="auto">
          <a:xfrm>
            <a:off x="0" y="260351"/>
            <a:ext cx="11857565" cy="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1" y="3924941"/>
            <a:ext cx="11857567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" y="6272408"/>
            <a:ext cx="11857567" cy="0"/>
          </a:xfrm>
          <a:prstGeom prst="line">
            <a:avLst/>
          </a:prstGeom>
          <a:ln w="6350">
            <a:solidFill>
              <a:srgbClr val="4D4D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9131301" y="6492749"/>
            <a:ext cx="27275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b-NO" sz="900" b="1" cap="all" baseline="0" noProof="1">
                <a:solidFill>
                  <a:schemeClr val="accent2"/>
                </a:solidFill>
              </a:rPr>
              <a:t>Safer, smarter, greener</a:t>
            </a:r>
          </a:p>
        </p:txBody>
      </p:sp>
      <p:sp>
        <p:nvSpPr>
          <p:cNvPr id="22" name="SD_FLD_Author"/>
          <p:cNvSpPr txBox="1">
            <a:spLocks noChangeArrowheads="1"/>
          </p:cNvSpPr>
          <p:nvPr userDrawn="1"/>
        </p:nvSpPr>
        <p:spPr bwMode="auto">
          <a:xfrm>
            <a:off x="334431" y="5363202"/>
            <a:ext cx="8593669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 anchorCtr="0"/>
          <a:lstStyle/>
          <a:p>
            <a: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endParaRPr lang="nb-NO" altLang="ja-JP" sz="1200" b="1" kern="1200" baseline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SD_FLD_DocumentDate"/>
          <p:cNvSpPr/>
          <p:nvPr userDrawn="1"/>
        </p:nvSpPr>
        <p:spPr>
          <a:xfrm>
            <a:off x="332694" y="5685609"/>
            <a:ext cx="8595407" cy="30720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lv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3F9C35"/>
              </a:buClr>
              <a:buFont typeface="Wingdings 2" pitchFamily="18" charset="2"/>
              <a:buNone/>
            </a:pPr>
            <a:r>
              <a:rPr lang="nb-NO"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28. april 2021</a:t>
            </a:r>
            <a:endParaRPr lang="nb-NO" sz="1200" b="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D_FLD_DocumentNumber"/>
          <p:cNvSpPr txBox="1">
            <a:spLocks noChangeArrowheads="1"/>
          </p:cNvSpPr>
          <p:nvPr userDrawn="1"/>
        </p:nvSpPr>
        <p:spPr bwMode="auto">
          <a:xfrm>
            <a:off x="2255574" y="6517698"/>
            <a:ext cx="3740943" cy="1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l">
              <a:spcBef>
                <a:spcPts val="0"/>
              </a:spcBef>
            </a:pPr>
            <a:endParaRPr lang="nb-NO" altLang="ja-JP" sz="7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8" name="SD_FLD_BusinessAreaName"/>
          <p:cNvSpPr/>
          <p:nvPr userDrawn="1"/>
        </p:nvSpPr>
        <p:spPr>
          <a:xfrm>
            <a:off x="328163" y="4056886"/>
            <a:ext cx="8593669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1200" b="1" kern="1200" cap="all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334433" y="5039166"/>
            <a:ext cx="8593667" cy="324036"/>
          </a:xfrm>
        </p:spPr>
        <p:txBody>
          <a:bodyPr/>
          <a:lstStyle>
            <a:lvl1pPr marL="0" indent="0" algn="l" defTabSz="914400" rtl="0" eaLnBrk="1" latinLnBrk="0" hangingPunct="1">
              <a:buNone/>
              <a:defRPr lang="en-US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4986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260351"/>
            <a:ext cx="11857565" cy="57324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907600"/>
            <a:ext cx="11856000" cy="21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2203777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260351"/>
            <a:ext cx="11856000" cy="5732462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268761"/>
            <a:ext cx="8593667" cy="1298228"/>
          </a:xfrm>
        </p:spPr>
        <p:txBody>
          <a:bodyPr anchor="t">
            <a:noAutofit/>
          </a:bodyPr>
          <a:lstStyle>
            <a:lvl1pPr algn="l">
              <a:defRPr sz="2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4"/>
          </p:nvPr>
        </p:nvSpPr>
        <p:spPr>
          <a:xfrm>
            <a:off x="0" y="5907170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5972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3" y="1268414"/>
            <a:ext cx="5657852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268414"/>
            <a:ext cx="5657849" cy="47244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92994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972000"/>
            <a:ext cx="5657852" cy="572400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436" y="1620001"/>
            <a:ext cx="5657849" cy="4372813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9717" y="970248"/>
            <a:ext cx="5656923" cy="572312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9717" y="1618861"/>
            <a:ext cx="5656924" cy="4373952"/>
          </a:xfrm>
        </p:spPr>
        <p:txBody>
          <a:bodyPr>
            <a:noAutofit/>
          </a:bodyPr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10628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270801"/>
            <a:ext cx="5659968" cy="472201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99717" y="1268413"/>
            <a:ext cx="5656923" cy="472440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19612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noProof="0"/>
              <a:t>Director Battery Services and Projects</a:t>
            </a:r>
            <a:endParaRPr lang="nb-NO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4431" y="6517927"/>
            <a:ext cx="320308" cy="179755"/>
          </a:xfrm>
          <a:prstGeom prst="rect">
            <a:avLst/>
          </a:prstGeom>
        </p:spPr>
        <p:txBody>
          <a:bodyPr/>
          <a:lstStyle/>
          <a:p>
            <a:fld id="{5BA07366-CB75-4AA8-9E5B-928B849F427C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30598" y="5678682"/>
            <a:ext cx="11526041" cy="33792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943200"/>
            <a:ext cx="11856000" cy="4679931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nb-NO"/>
              <a:t>Click icon to add picture</a:t>
            </a:r>
            <a:endParaRPr lang="nb-NO" dirty="0"/>
          </a:p>
        </p:txBody>
      </p:sp>
      <p:sp>
        <p:nvSpPr>
          <p:cNvPr id="13" name="Table Placeholder 11"/>
          <p:cNvSpPr>
            <a:spLocks noGrp="1"/>
          </p:cNvSpPr>
          <p:nvPr>
            <p:ph type="tbl" sz="quarter" idx="15"/>
          </p:nvPr>
        </p:nvSpPr>
        <p:spPr>
          <a:xfrm>
            <a:off x="0" y="5537488"/>
            <a:ext cx="11856000" cy="21590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Click icon to add table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976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tags" Target="../tags/tag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tags" Target="../tags/tag4.xml"/><Relationship Id="rId42" Type="http://schemas.openxmlformats.org/officeDocument/2006/relationships/tags" Target="../tags/tag12.xml"/><Relationship Id="rId47" Type="http://schemas.openxmlformats.org/officeDocument/2006/relationships/tags" Target="../tags/tag17.xml"/><Relationship Id="rId50" Type="http://schemas.openxmlformats.org/officeDocument/2006/relationships/tags" Target="../tags/tag20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ags" Target="../tags/tag3.xml"/><Relationship Id="rId38" Type="http://schemas.openxmlformats.org/officeDocument/2006/relationships/tags" Target="../tags/tag8.xml"/><Relationship Id="rId46" Type="http://schemas.openxmlformats.org/officeDocument/2006/relationships/tags" Target="../tags/tag1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tags" Target="../tags/tag1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ags" Target="../tags/tag2.xml"/><Relationship Id="rId37" Type="http://schemas.openxmlformats.org/officeDocument/2006/relationships/tags" Target="../tags/tag7.xml"/><Relationship Id="rId40" Type="http://schemas.openxmlformats.org/officeDocument/2006/relationships/tags" Target="../tags/tag10.xml"/><Relationship Id="rId45" Type="http://schemas.openxmlformats.org/officeDocument/2006/relationships/tags" Target="../tags/tag15.xml"/><Relationship Id="rId53" Type="http://schemas.openxmlformats.org/officeDocument/2006/relationships/tags" Target="../tags/tag2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ags" Target="../tags/tag6.xml"/><Relationship Id="rId49" Type="http://schemas.openxmlformats.org/officeDocument/2006/relationships/tags" Target="../tags/tag1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ags" Target="../tags/tag1.xml"/><Relationship Id="rId44" Type="http://schemas.openxmlformats.org/officeDocument/2006/relationships/tags" Target="../tags/tag14.xml"/><Relationship Id="rId52" Type="http://schemas.openxmlformats.org/officeDocument/2006/relationships/tags" Target="../tags/tag2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3.xml"/><Relationship Id="rId35" Type="http://schemas.openxmlformats.org/officeDocument/2006/relationships/tags" Target="../tags/tag5.xml"/><Relationship Id="rId43" Type="http://schemas.openxmlformats.org/officeDocument/2006/relationships/tags" Target="../tags/tag13.xml"/><Relationship Id="rId48" Type="http://schemas.openxmlformats.org/officeDocument/2006/relationships/tags" Target="../tags/tag18.xml"/><Relationship Id="rId8" Type="http://schemas.openxmlformats.org/officeDocument/2006/relationships/slideLayout" Target="../slideLayouts/slideLayout39.xml"/><Relationship Id="rId51" Type="http://schemas.openxmlformats.org/officeDocument/2006/relationships/tags" Target="../tags/tag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tags" Target="../tags/tag31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34" Type="http://schemas.openxmlformats.org/officeDocument/2006/relationships/tags" Target="../tags/tag26.xml"/><Relationship Id="rId42" Type="http://schemas.openxmlformats.org/officeDocument/2006/relationships/tags" Target="../tags/tag34.xml"/><Relationship Id="rId47" Type="http://schemas.openxmlformats.org/officeDocument/2006/relationships/tags" Target="../tags/tag39.xml"/><Relationship Id="rId50" Type="http://schemas.openxmlformats.org/officeDocument/2006/relationships/tags" Target="../tags/tag42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tags" Target="../tags/tag25.xml"/><Relationship Id="rId38" Type="http://schemas.openxmlformats.org/officeDocument/2006/relationships/tags" Target="../tags/tag30.xml"/><Relationship Id="rId46" Type="http://schemas.openxmlformats.org/officeDocument/2006/relationships/tags" Target="../tags/tag38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1.xml"/><Relationship Id="rId41" Type="http://schemas.openxmlformats.org/officeDocument/2006/relationships/tags" Target="../tags/tag33.xml"/><Relationship Id="rId54" Type="http://schemas.openxmlformats.org/officeDocument/2006/relationships/tags" Target="../tags/tag46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tags" Target="../tags/tag24.xml"/><Relationship Id="rId37" Type="http://schemas.openxmlformats.org/officeDocument/2006/relationships/tags" Target="../tags/tag29.xml"/><Relationship Id="rId40" Type="http://schemas.openxmlformats.org/officeDocument/2006/relationships/tags" Target="../tags/tag32.xml"/><Relationship Id="rId45" Type="http://schemas.openxmlformats.org/officeDocument/2006/relationships/tags" Target="../tags/tag37.xml"/><Relationship Id="rId53" Type="http://schemas.openxmlformats.org/officeDocument/2006/relationships/tags" Target="../tags/tag45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36" Type="http://schemas.openxmlformats.org/officeDocument/2006/relationships/tags" Target="../tags/tag28.xml"/><Relationship Id="rId49" Type="http://schemas.openxmlformats.org/officeDocument/2006/relationships/tags" Target="../tags/tag41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theme" Target="../theme/theme7.xml"/><Relationship Id="rId44" Type="http://schemas.openxmlformats.org/officeDocument/2006/relationships/tags" Target="../tags/tag36.xml"/><Relationship Id="rId52" Type="http://schemas.openxmlformats.org/officeDocument/2006/relationships/tags" Target="../tags/tag44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Relationship Id="rId35" Type="http://schemas.openxmlformats.org/officeDocument/2006/relationships/tags" Target="../tags/tag27.xml"/><Relationship Id="rId43" Type="http://schemas.openxmlformats.org/officeDocument/2006/relationships/tags" Target="../tags/tag35.xml"/><Relationship Id="rId48" Type="http://schemas.openxmlformats.org/officeDocument/2006/relationships/tags" Target="../tags/tag40.xml"/><Relationship Id="rId8" Type="http://schemas.openxmlformats.org/officeDocument/2006/relationships/slideLayout" Target="../slideLayouts/slideLayout110.xml"/><Relationship Id="rId51" Type="http://schemas.openxmlformats.org/officeDocument/2006/relationships/tags" Target="../tags/tag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image" Target="../media/image27.jpeg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2"/>
            <a:ext cx="11522208" cy="4644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87696"/>
            <a:ext cx="4141386" cy="1741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1" y="6508356"/>
            <a:ext cx="276467" cy="1793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" y="951174"/>
            <a:ext cx="11856641" cy="0"/>
          </a:xfrm>
          <a:prstGeom prst="line">
            <a:avLst/>
          </a:prstGeom>
          <a:ln w="15875">
            <a:solidFill>
              <a:srgbClr val="007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6" name="SD_FLD_DocumentDate"/>
          <p:cNvSpPr txBox="1">
            <a:spLocks noChangeArrowheads="1"/>
          </p:cNvSpPr>
          <p:nvPr userDrawn="1"/>
        </p:nvSpPr>
        <p:spPr bwMode="auto">
          <a:xfrm>
            <a:off x="2255572" y="6508356"/>
            <a:ext cx="3740415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fld id="{03091912-C81C-4E3E-BAD2-8EA557A57B2E}" type="datetimeFigureOut">
              <a:rPr lang="nb-NO" sz="800" smtClean="0"/>
              <a:pPr>
                <a:spcBef>
                  <a:spcPct val="50000"/>
                </a:spcBef>
              </a:pPr>
              <a:t>19.08.2022</a:t>
            </a:fld>
            <a:endParaRPr lang="nb-NO" altLang="ja-JP" sz="800" dirty="0">
              <a:solidFill>
                <a:schemeClr val="tx1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14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EE27D04A-3E33-4913-AA1D-0E20C9AAF7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F58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>
          <p15:clr>
            <a:srgbClr val="F26B43"/>
          </p15:clr>
        </p15:guide>
        <p15:guide id="2" orient="horz" pos="4160">
          <p15:clr>
            <a:srgbClr val="F26B43"/>
          </p15:clr>
        </p15:guide>
        <p15:guide id="3" orient="horz" pos="848">
          <p15:clr>
            <a:srgbClr val="F26B43"/>
          </p15:clr>
        </p15:guide>
        <p15:guide id="4" orient="horz" pos="800">
          <p15:clr>
            <a:srgbClr val="F26B43"/>
          </p15:clr>
        </p15:guide>
        <p15:guide id="5" orient="horz" pos="3728">
          <p15:clr>
            <a:srgbClr val="F26B43"/>
          </p15:clr>
        </p15:guide>
        <p15:guide id="6" pos="1928">
          <p15:clr>
            <a:srgbClr val="F26B43"/>
          </p15:clr>
        </p15:guide>
        <p15:guide id="7" pos="208">
          <p15:clr>
            <a:srgbClr val="F26B43"/>
          </p15:clr>
        </p15:guide>
        <p15:guide id="8" pos="7472">
          <p15:clr>
            <a:srgbClr val="F26B43"/>
          </p15:clr>
        </p15:guide>
        <p15:guide id="9" pos="5752">
          <p15:clr>
            <a:srgbClr val="F26B43"/>
          </p15:clr>
        </p15:guide>
        <p15:guide id="10" pos="5624">
          <p15:clr>
            <a:srgbClr val="F26B43"/>
          </p15:clr>
        </p15:guide>
        <p15:guide id="11" pos="3904">
          <p15:clr>
            <a:srgbClr val="F26B43"/>
          </p15:clr>
        </p15:guide>
        <p15:guide id="12" pos="3776">
          <p15:clr>
            <a:srgbClr val="F26B43"/>
          </p15:clr>
        </p15:guide>
        <p15:guide id="13" pos="20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2"/>
            <a:ext cx="11522208" cy="4644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">
                <a:noFill/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87696"/>
            <a:ext cx="4141386" cy="1741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1" y="6508356"/>
            <a:ext cx="276467" cy="1793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" y="951174"/>
            <a:ext cx="11856641" cy="0"/>
          </a:xfrm>
          <a:prstGeom prst="line">
            <a:avLst/>
          </a:prstGeom>
          <a:ln w="15875">
            <a:solidFill>
              <a:srgbClr val="007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nb-NO" sz="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6" name="SD_FLD_DocumentDate"/>
          <p:cNvSpPr txBox="1">
            <a:spLocks noChangeArrowheads="1"/>
          </p:cNvSpPr>
          <p:nvPr userDrawn="1"/>
        </p:nvSpPr>
        <p:spPr bwMode="auto">
          <a:xfrm>
            <a:off x="2255572" y="6508356"/>
            <a:ext cx="3740415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8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24.juni 2021</a:t>
            </a:r>
          </a:p>
        </p:txBody>
      </p:sp>
      <p:pic>
        <p:nvPicPr>
          <p:cNvPr id="14" name="Picture 2" descr="Bilderesultater for logo grønt skipsfartsprogram dnv gl&quot;">
            <a:extLst>
              <a:ext uri="{FF2B5EF4-FFF2-40B4-BE49-F238E27FC236}">
                <a16:creationId xmlns:a16="http://schemas.microsoft.com/office/drawing/2014/main" id="{EE27D04A-3E33-4913-AA1D-0E20C9AAF7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5944" y="6240218"/>
            <a:ext cx="1520697" cy="472854"/>
          </a:xfrm>
          <a:prstGeom prst="rect">
            <a:avLst/>
          </a:prstGeom>
          <a:noFill/>
          <a:effectLst>
            <a:glow rad="889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7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4" r:id="rId15"/>
    <p:sldLayoutId id="2147483695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rgbClr val="007F58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>
          <p15:clr>
            <a:srgbClr val="F26B43"/>
          </p15:clr>
        </p15:guide>
        <p15:guide id="2" orient="horz" pos="4160">
          <p15:clr>
            <a:srgbClr val="F26B43"/>
          </p15:clr>
        </p15:guide>
        <p15:guide id="3" orient="horz" pos="848">
          <p15:clr>
            <a:srgbClr val="F26B43"/>
          </p15:clr>
        </p15:guide>
        <p15:guide id="4" orient="horz" pos="800">
          <p15:clr>
            <a:srgbClr val="F26B43"/>
          </p15:clr>
        </p15:guide>
        <p15:guide id="5" orient="horz" pos="3728">
          <p15:clr>
            <a:srgbClr val="F26B43"/>
          </p15:clr>
        </p15:guide>
        <p15:guide id="6" pos="1928">
          <p15:clr>
            <a:srgbClr val="F26B43"/>
          </p15:clr>
        </p15:guide>
        <p15:guide id="7" pos="208">
          <p15:clr>
            <a:srgbClr val="F26B43"/>
          </p15:clr>
        </p15:guide>
        <p15:guide id="8" pos="7472">
          <p15:clr>
            <a:srgbClr val="F26B43"/>
          </p15:clr>
        </p15:guide>
        <p15:guide id="9" pos="5752">
          <p15:clr>
            <a:srgbClr val="F26B43"/>
          </p15:clr>
        </p15:guide>
        <p15:guide id="10" pos="5624">
          <p15:clr>
            <a:srgbClr val="F26B43"/>
          </p15:clr>
        </p15:guide>
        <p15:guide id="11" pos="3904">
          <p15:clr>
            <a:srgbClr val="F26B43"/>
          </p15:clr>
        </p15:guide>
        <p15:guide id="12" pos="3776">
          <p15:clr>
            <a:srgbClr val="F26B43"/>
          </p15:clr>
        </p15:guide>
        <p15:guide id="13" pos="20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9" y="1730376"/>
            <a:ext cx="11110914" cy="431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BB63DCEC-AAD3-4DB4-9AE3-B5D19A9C2484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54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FD117DA-A2A8-4F9D-B936-69DCC4F5F5D2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130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2C7B45E7-1F83-4137-A47D-8B64435080C5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148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8B3B5FE-7988-4FC0-84E6-9CF1C3C4CA51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2242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1EDC7C3A-9F84-479D-9C27-16EAE38E647C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2422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0D6D4D25-7264-48B4-AADE-6A2F1A824C8B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3183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D415979B-387F-475E-814F-C88D5AB822CB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363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877E9948-C983-44F5-B38B-9D9B79AB0C13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4124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90019DE-0E2E-4D25-8EBB-2AA6C9805FCB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4304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5743DD09-14AA-4131-9DA2-5E4B49BF5418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5065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54D98BB9-B9BA-4230-9B6C-2B0937D4CADC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5245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0E84BDF3-3A6F-4957-9C70-3E513F17F8E6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6006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F8D87BF2-62DC-4044-8884-CD295F80035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186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997FA058-ADE0-4733-B4D3-D07665FA08E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947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CF0CB68A-836B-4424-A951-4595D080DA84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7127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37E6161D-D1CC-43BF-868E-E0728DA933D2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888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B91C25CE-0CFC-46B9-8355-74CBDF16BA65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8068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DE20CDAE-9F45-4CE8-A05F-6A96B2B5939F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8829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6432E07F-A333-4B52-865F-B73930C08029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9009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91A0C5-6CD6-4DC4-8D81-B703452F5556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770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C2BB7253-FD9F-45C4-B7EC-3DFA632E9A5C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95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551C5F9-5795-44CA-A212-05C6ED297020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071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9BA724BC-F1B2-426A-9B61-ACA60B3A108B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089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b-NO" sz="2000" noProof="0" dirty="0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41159307-D2B4-4D3F-A332-4F79D6D74E94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8D12840-1B77-4571-AEF6-084C7CA9B155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A81581-576B-48A7-8DE8-ED168555C1E3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230431-2867-4E73-880C-8C7079DEE770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53E370-A14B-4752-8604-69F1D46FD559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EAE3BE-38C7-419F-AAB5-25C869D361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311A0A-BE4B-477F-A258-403879A87BF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noFill/>
              </a:defRPr>
            </a:lvl1pPr>
          </a:lstStyle>
          <a:p>
            <a:endParaRPr lang="nb-NO" sz="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00" y="6440400"/>
            <a:ext cx="26388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cap="all" baseline="0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_SD_FLD_Copyright"/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accent1"/>
                </a:solidFill>
              </a:rPr>
              <a:t>DNV ©</a:t>
            </a:r>
            <a:endParaRPr lang="nb-NO" sz="700" noProof="0" dirty="0">
              <a:solidFill>
                <a:schemeClr val="accent1"/>
              </a:solidFill>
            </a:endParaRPr>
          </a:p>
        </p:txBody>
      </p:sp>
      <p:sp>
        <p:nvSpPr>
          <p:cNvPr id="16" name="SD_FLD_DocumentDate"/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nb-NO" altLang="ja-JP" sz="700" cap="all" baseline="0" dirty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</a:p>
        </p:txBody>
      </p:sp>
      <p:sp>
        <p:nvSpPr>
          <p:cNvPr id="39" name="SD_FLD_Confidentiality">
            <a:extLst>
              <a:ext uri="{FF2B5EF4-FFF2-40B4-BE49-F238E27FC236}">
                <a16:creationId xmlns:a16="http://schemas.microsoft.com/office/drawing/2014/main" id="{93DBE27C-CF05-4B0E-B0C5-CDDB19365D1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nb-NO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SD_FLD_Draft" hidden="1">
            <a:extLst>
              <a:ext uri="{FF2B5EF4-FFF2-40B4-BE49-F238E27FC236}">
                <a16:creationId xmlns:a16="http://schemas.microsoft.com/office/drawing/2014/main" id="{EBD04EA3-2614-447C-8C02-69A389AD5F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15920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•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​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spcBef>
          <a:spcPts val="600"/>
        </a:spcBef>
        <a:buFont typeface="Arial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0"/>
        </a:spcBef>
        <a:buFont typeface="Arial" panose="020B0604020202020204" pitchFamily="34" charset="0"/>
        <a:buChar char="​"/>
        <a:defRPr sz="6000" b="1" kern="1200" spc="-3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819">
          <p15:clr>
            <a:srgbClr val="F26B43"/>
          </p15:clr>
        </p15:guide>
        <p15:guide id="3" orient="horz" pos="340">
          <p15:clr>
            <a:srgbClr val="F26B43"/>
          </p15:clr>
        </p15:guide>
        <p15:guide id="4" orient="horz" pos="3809">
          <p15:clr>
            <a:srgbClr val="F26B43"/>
          </p15:clr>
        </p15:guide>
        <p15:guide id="5" pos="932">
          <p15:clr>
            <a:srgbClr val="F26B43"/>
          </p15:clr>
        </p15:guide>
        <p15:guide id="6" pos="1412">
          <p15:clr>
            <a:srgbClr val="F26B43"/>
          </p15:clr>
        </p15:guide>
        <p15:guide id="7" pos="1525">
          <p15:clr>
            <a:srgbClr val="F26B43"/>
          </p15:clr>
        </p15:guide>
        <p15:guide id="8" pos="2005">
          <p15:clr>
            <a:srgbClr val="F26B43"/>
          </p15:clr>
        </p15:guide>
        <p15:guide id="9" pos="2118">
          <p15:clr>
            <a:srgbClr val="F26B43"/>
          </p15:clr>
        </p15:guide>
        <p15:guide id="10" pos="2597">
          <p15:clr>
            <a:srgbClr val="F26B43"/>
          </p15:clr>
        </p15:guide>
        <p15:guide id="11" pos="2711">
          <p15:clr>
            <a:srgbClr val="F26B43"/>
          </p15:clr>
        </p15:guide>
        <p15:guide id="12" pos="3190">
          <p15:clr>
            <a:srgbClr val="F26B43"/>
          </p15:clr>
        </p15:guide>
        <p15:guide id="13" pos="3303">
          <p15:clr>
            <a:srgbClr val="F26B43"/>
          </p15:clr>
        </p15:guide>
        <p15:guide id="14" pos="3783">
          <p15:clr>
            <a:srgbClr val="F26B43"/>
          </p15:clr>
        </p15:guide>
        <p15:guide id="15" pos="3896">
          <p15:clr>
            <a:srgbClr val="F26B43"/>
          </p15:clr>
        </p15:guide>
        <p15:guide id="16" pos="4376">
          <p15:clr>
            <a:srgbClr val="F26B43"/>
          </p15:clr>
        </p15:guide>
        <p15:guide id="17" pos="4489">
          <p15:clr>
            <a:srgbClr val="F26B43"/>
          </p15:clr>
        </p15:guide>
        <p15:guide id="18" pos="4968">
          <p15:clr>
            <a:srgbClr val="F26B43"/>
          </p15:clr>
        </p15:guide>
        <p15:guide id="19" pos="5082">
          <p15:clr>
            <a:srgbClr val="F26B43"/>
          </p15:clr>
        </p15:guide>
        <p15:guide id="20" pos="5561">
          <p15:clr>
            <a:srgbClr val="F26B43"/>
          </p15:clr>
        </p15:guide>
        <p15:guide id="21" pos="5674">
          <p15:clr>
            <a:srgbClr val="F26B43"/>
          </p15:clr>
        </p15:guide>
        <p15:guide id="22" pos="6154">
          <p15:clr>
            <a:srgbClr val="F26B43"/>
          </p15:clr>
        </p15:guide>
        <p15:guide id="23" pos="6267">
          <p15:clr>
            <a:srgbClr val="F26B43"/>
          </p15:clr>
        </p15:guide>
        <p15:guide id="24" pos="6747">
          <p15:clr>
            <a:srgbClr val="F26B43"/>
          </p15:clr>
        </p15:guide>
        <p15:guide id="25" pos="6860">
          <p15:clr>
            <a:srgbClr val="F26B43"/>
          </p15:clr>
        </p15:guide>
        <p15:guide id="26" pos="7339">
          <p15:clr>
            <a:srgbClr val="F26B43"/>
          </p15:clr>
        </p15:guide>
        <p15:guide id="27" orient="horz" pos="109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DNV\New upgrading projects received September 2013\PPT project assigned September 2013-\work\A4 PPT logos.em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/>
          <a:stretch/>
        </p:blipFill>
        <p:spPr bwMode="auto">
          <a:xfrm>
            <a:off x="1" y="6277565"/>
            <a:ext cx="11860140" cy="3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4"/>
            <a:ext cx="11522208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9803" y="6697681"/>
            <a:ext cx="1676715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97681"/>
            <a:ext cx="3985371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" y="943200"/>
            <a:ext cx="1185664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D_FLD_DocumentDate"/>
          <p:cNvSpPr txBox="1">
            <a:spLocks noChangeArrowheads="1"/>
          </p:cNvSpPr>
          <p:nvPr userDrawn="1"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juni 2021</a:t>
            </a:r>
          </a:p>
        </p:txBody>
      </p:sp>
    </p:spTree>
    <p:extLst>
      <p:ext uri="{BB962C8B-B14F-4D97-AF65-F5344CB8AC3E}">
        <p14:creationId xmlns:p14="http://schemas.microsoft.com/office/powerpoint/2010/main" val="1921872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DNV\New upgrading projects received September 2013\PPT project assigned September 2013-\work\A4 PPT logos.em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/>
          <a:stretch/>
        </p:blipFill>
        <p:spPr bwMode="auto">
          <a:xfrm>
            <a:off x="3" y="6277575"/>
            <a:ext cx="11860140" cy="3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4"/>
            <a:ext cx="11522208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9805" y="6697681"/>
            <a:ext cx="1676715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97681"/>
            <a:ext cx="3985371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1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1" y="6517937"/>
            <a:ext cx="320308" cy="1797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654747" y="6517928"/>
            <a:ext cx="73257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700" noProof="0">
                <a:solidFill>
                  <a:schemeClr val="tx1"/>
                </a:solidFill>
              </a:rPr>
              <a:t>DNV GL © 2013</a:t>
            </a:r>
            <a:endParaRPr lang="nb-NO" sz="700" noProof="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" y="943200"/>
            <a:ext cx="1185664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D_FLD_Draft" hidden="1"/>
          <p:cNvSpPr txBox="1">
            <a:spLocks noChangeArrowheads="1"/>
          </p:cNvSpPr>
          <p:nvPr/>
        </p:nvSpPr>
        <p:spPr bwMode="auto">
          <a:xfrm>
            <a:off x="5082117" y="6012000"/>
            <a:ext cx="2015067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nb-NO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sp>
        <p:nvSpPr>
          <p:cNvPr id="14" name="SD_FLD_DocumentDate"/>
          <p:cNvSpPr txBox="1">
            <a:spLocks noChangeArrowheads="1"/>
          </p:cNvSpPr>
          <p:nvPr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2.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40016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hf hdr="0" ftr="0" dt="0"/>
  <p:txStyles>
    <p:titleStyle>
      <a:lvl1pPr algn="l" defTabSz="914354" rtl="0" eaLnBrk="1" latinLnBrk="0" hangingPunct="1"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79992" indent="-179992" algn="l" defTabSz="914354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5981" indent="-197990" algn="l" defTabSz="914354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11970" indent="-197990" algn="l" defTabSz="914354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27958" indent="-197990" algn="l" defTabSz="914354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43949" indent="-197990" algn="l" defTabSz="914354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U:\DNV\New upgrading projects received September 2013\PPT project assigned September 2013-\work\A4 PPT logos.em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/>
          <a:stretch/>
        </p:blipFill>
        <p:spPr bwMode="auto">
          <a:xfrm>
            <a:off x="1" y="6277565"/>
            <a:ext cx="11860140" cy="3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4"/>
            <a:ext cx="11522208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  <a:endParaRPr lang="nb-N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9803" y="6697681"/>
            <a:ext cx="1676715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Director Battery Services and Projects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97681"/>
            <a:ext cx="3985371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" y="943200"/>
            <a:ext cx="11856641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D_FLD_DocumentDate"/>
          <p:cNvSpPr txBox="1">
            <a:spLocks noChangeArrowheads="1"/>
          </p:cNvSpPr>
          <p:nvPr/>
        </p:nvSpPr>
        <p:spPr bwMode="auto">
          <a:xfrm>
            <a:off x="2256000" y="6519600"/>
            <a:ext cx="3740517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>
              <a:spcBef>
                <a:spcPct val="50000"/>
              </a:spcBef>
            </a:pPr>
            <a:r>
              <a:rPr lang="nb-NO" altLang="ja-JP" sz="700" dirty="0">
                <a:solidFill>
                  <a:schemeClr val="tx1"/>
                </a:solidFill>
                <a:ea typeface="ＭＳ Ｐゴシック" charset="-128"/>
                <a:cs typeface="Arial" charset="0"/>
              </a:rPr>
              <a:t>28. april 2021</a:t>
            </a:r>
          </a:p>
        </p:txBody>
      </p:sp>
    </p:spTree>
    <p:extLst>
      <p:ext uri="{BB962C8B-B14F-4D97-AF65-F5344CB8AC3E}">
        <p14:creationId xmlns:p14="http://schemas.microsoft.com/office/powerpoint/2010/main" val="3535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18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1111091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9" y="1730376"/>
            <a:ext cx="11110914" cy="431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BB63DCEC-AAD3-4DB4-9AE3-B5D19A9C2484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54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0FD117DA-A2A8-4F9D-B936-69DCC4F5F5D2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130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2C7B45E7-1F83-4137-A47D-8B64435080C5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148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A8B3B5FE-7988-4FC0-84E6-9CF1C3C4CA51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2242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1EDC7C3A-9F84-479D-9C27-16EAE38E647C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2422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0D6D4D25-7264-48B4-AADE-6A2F1A824C8B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3183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D415979B-387F-475E-814F-C88D5AB822CB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3363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877E9948-C983-44F5-B38B-9D9B79AB0C13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4124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90019DE-0E2E-4D25-8EBB-2AA6C9805FCB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4304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5743DD09-14AA-4131-9DA2-5E4B49BF5418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5065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54D98BB9-B9BA-4230-9B6C-2B0937D4CADC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5245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0E84BDF3-3A6F-4957-9C70-3E513F17F8E6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006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F8D87BF2-62DC-4044-8884-CD295F80035D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6186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997FA058-ADE0-4733-B4D3-D07665FA08E4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6947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CF0CB68A-836B-4424-A951-4595D080DA84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7127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37E6161D-D1CC-43BF-868E-E0728DA933D2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7888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B91C25CE-0CFC-46B9-8355-74CBDF16BA65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8068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DE20CDAE-9F45-4CE8-A05F-6A96B2B5939F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8829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6432E07F-A333-4B52-865F-B73930C0802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009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5" name="Rectangle 34" hidden="1">
            <a:extLst>
              <a:ext uri="{FF2B5EF4-FFF2-40B4-BE49-F238E27FC236}">
                <a16:creationId xmlns:a16="http://schemas.microsoft.com/office/drawing/2014/main" id="{4391A0C5-6CD6-4DC4-8D81-B703452F5556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770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6" name="Rectangle 35" hidden="1">
            <a:extLst>
              <a:ext uri="{FF2B5EF4-FFF2-40B4-BE49-F238E27FC236}">
                <a16:creationId xmlns:a16="http://schemas.microsoft.com/office/drawing/2014/main" id="{C2BB7253-FD9F-45C4-B7EC-3DFA632E9A5C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9950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8551C5F9-5795-44CA-A212-05C6ED297020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10711000" y="540000"/>
            <a:ext cx="180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sp>
        <p:nvSpPr>
          <p:cNvPr id="38" name="Rectangle 37" hidden="1">
            <a:extLst>
              <a:ext uri="{FF2B5EF4-FFF2-40B4-BE49-F238E27FC236}">
                <a16:creationId xmlns:a16="http://schemas.microsoft.com/office/drawing/2014/main" id="{9BA724BC-F1B2-426A-9B61-ACA60B3A108B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10891000" y="540000"/>
            <a:ext cx="761000" cy="550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/>
          </a:p>
        </p:txBody>
      </p:sp>
      <p:grpSp>
        <p:nvGrpSpPr>
          <p:cNvPr id="40" name="Logo">
            <a:extLst>
              <a:ext uri="{FF2B5EF4-FFF2-40B4-BE49-F238E27FC236}">
                <a16:creationId xmlns:a16="http://schemas.microsoft.com/office/drawing/2014/main" id="{41159307-D2B4-4D3F-A332-4F79D6D74E94}"/>
              </a:ext>
            </a:extLst>
          </p:cNvPr>
          <p:cNvGrpSpPr/>
          <p:nvPr userDrawn="1"/>
        </p:nvGrpSpPr>
        <p:grpSpPr>
          <a:xfrm>
            <a:off x="10893210" y="6350918"/>
            <a:ext cx="755843" cy="322808"/>
            <a:chOff x="6380216" y="4059273"/>
            <a:chExt cx="2905863" cy="124104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8D12840-1B77-4571-AEF6-084C7CA9B155}"/>
                </a:ext>
              </a:extLst>
            </p:cNvPr>
            <p:cNvSpPr/>
            <p:nvPr/>
          </p:nvSpPr>
          <p:spPr>
            <a:xfrm>
              <a:off x="6380216" y="4059273"/>
              <a:ext cx="2905863" cy="346936"/>
            </a:xfrm>
            <a:custGeom>
              <a:avLst/>
              <a:gdLst>
                <a:gd name="connsiteX0" fmla="*/ 0 w 2905863"/>
                <a:gd name="connsiteY0" fmla="*/ 0 h 346936"/>
                <a:gd name="connsiteX1" fmla="*/ 2905864 w 2905863"/>
                <a:gd name="connsiteY1" fmla="*/ 0 h 346936"/>
                <a:gd name="connsiteX2" fmla="*/ 2905864 w 2905863"/>
                <a:gd name="connsiteY2" fmla="*/ 346937 h 346936"/>
                <a:gd name="connsiteX3" fmla="*/ 0 w 2905863"/>
                <a:gd name="connsiteY3" fmla="*/ 346937 h 34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346936">
                  <a:moveTo>
                    <a:pt x="0" y="0"/>
                  </a:moveTo>
                  <a:lnTo>
                    <a:pt x="2905864" y="0"/>
                  </a:lnTo>
                  <a:lnTo>
                    <a:pt x="2905864" y="346937"/>
                  </a:lnTo>
                  <a:lnTo>
                    <a:pt x="0" y="346937"/>
                  </a:lnTo>
                  <a:close/>
                </a:path>
              </a:pathLst>
            </a:custGeom>
            <a:solidFill>
              <a:srgbClr val="99D9F0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A81581-576B-48A7-8DE8-ED168555C1E3}"/>
                </a:ext>
              </a:extLst>
            </p:cNvPr>
            <p:cNvSpPr/>
            <p:nvPr/>
          </p:nvSpPr>
          <p:spPr>
            <a:xfrm>
              <a:off x="6380216" y="4521775"/>
              <a:ext cx="2905863" cy="57854"/>
            </a:xfrm>
            <a:custGeom>
              <a:avLst/>
              <a:gdLst>
                <a:gd name="connsiteX0" fmla="*/ 0 w 2905863"/>
                <a:gd name="connsiteY0" fmla="*/ 0 h 57854"/>
                <a:gd name="connsiteX1" fmla="*/ 2905864 w 2905863"/>
                <a:gd name="connsiteY1" fmla="*/ 0 h 57854"/>
                <a:gd name="connsiteX2" fmla="*/ 2905864 w 2905863"/>
                <a:gd name="connsiteY2" fmla="*/ 57854 h 57854"/>
                <a:gd name="connsiteX3" fmla="*/ 0 w 2905863"/>
                <a:gd name="connsiteY3" fmla="*/ 57854 h 5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57854">
                  <a:moveTo>
                    <a:pt x="0" y="0"/>
                  </a:moveTo>
                  <a:lnTo>
                    <a:pt x="2905864" y="0"/>
                  </a:lnTo>
                  <a:lnTo>
                    <a:pt x="2905864" y="57854"/>
                  </a:lnTo>
                  <a:lnTo>
                    <a:pt x="0" y="57854"/>
                  </a:lnTo>
                  <a:close/>
                </a:path>
              </a:pathLst>
            </a:custGeom>
            <a:solidFill>
              <a:srgbClr val="3F9C35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230431-2867-4E73-880C-8C7079DEE770}"/>
                </a:ext>
              </a:extLst>
            </p:cNvPr>
            <p:cNvSpPr/>
            <p:nvPr/>
          </p:nvSpPr>
          <p:spPr>
            <a:xfrm>
              <a:off x="6380216" y="4637294"/>
              <a:ext cx="2905863" cy="115566"/>
            </a:xfrm>
            <a:custGeom>
              <a:avLst/>
              <a:gdLst>
                <a:gd name="connsiteX0" fmla="*/ 0 w 2905863"/>
                <a:gd name="connsiteY0" fmla="*/ 0 h 115566"/>
                <a:gd name="connsiteX1" fmla="*/ 2905864 w 2905863"/>
                <a:gd name="connsiteY1" fmla="*/ 0 h 115566"/>
                <a:gd name="connsiteX2" fmla="*/ 2905864 w 2905863"/>
                <a:gd name="connsiteY2" fmla="*/ 115566 h 115566"/>
                <a:gd name="connsiteX3" fmla="*/ 0 w 2905863"/>
                <a:gd name="connsiteY3" fmla="*/ 115566 h 11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863" h="115566">
                  <a:moveTo>
                    <a:pt x="0" y="0"/>
                  </a:moveTo>
                  <a:lnTo>
                    <a:pt x="2905864" y="0"/>
                  </a:lnTo>
                  <a:lnTo>
                    <a:pt x="2905864" y="115566"/>
                  </a:lnTo>
                  <a:lnTo>
                    <a:pt x="0" y="115566"/>
                  </a:lnTo>
                  <a:close/>
                </a:path>
              </a:pathLst>
            </a:custGeom>
            <a:solidFill>
              <a:srgbClr val="003591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53E370-A14B-4752-8604-69F1D46FD559}"/>
                </a:ext>
              </a:extLst>
            </p:cNvPr>
            <p:cNvSpPr/>
            <p:nvPr/>
          </p:nvSpPr>
          <p:spPr>
            <a:xfrm>
              <a:off x="7833598" y="4927183"/>
              <a:ext cx="392545" cy="373134"/>
            </a:xfrm>
            <a:custGeom>
              <a:avLst/>
              <a:gdLst>
                <a:gd name="connsiteX0" fmla="*/ 303984 w 392545"/>
                <a:gd name="connsiteY0" fmla="*/ 19174 h 373134"/>
                <a:gd name="connsiteX1" fmla="*/ 201992 w 392545"/>
                <a:gd name="connsiteY1" fmla="*/ 0 h 373134"/>
                <a:gd name="connsiteX2" fmla="*/ 62173 w 392545"/>
                <a:gd name="connsiteY2" fmla="*/ 0 h 373134"/>
                <a:gd name="connsiteX3" fmla="*/ 27859 w 392545"/>
                <a:gd name="connsiteY3" fmla="*/ 0 h 373134"/>
                <a:gd name="connsiteX4" fmla="*/ 0 w 392545"/>
                <a:gd name="connsiteY4" fmla="*/ 0 h 373134"/>
                <a:gd name="connsiteX5" fmla="*/ 0 w 392545"/>
                <a:gd name="connsiteY5" fmla="*/ 373135 h 373134"/>
                <a:gd name="connsiteX6" fmla="*/ 27859 w 392545"/>
                <a:gd name="connsiteY6" fmla="*/ 373135 h 373134"/>
                <a:gd name="connsiteX7" fmla="*/ 62173 w 392545"/>
                <a:gd name="connsiteY7" fmla="*/ 373135 h 373134"/>
                <a:gd name="connsiteX8" fmla="*/ 201992 w 392545"/>
                <a:gd name="connsiteY8" fmla="*/ 373135 h 373134"/>
                <a:gd name="connsiteX9" fmla="*/ 303984 w 392545"/>
                <a:gd name="connsiteY9" fmla="*/ 353961 h 373134"/>
                <a:gd name="connsiteX10" fmla="*/ 369670 w 392545"/>
                <a:gd name="connsiteY10" fmla="*/ 296249 h 373134"/>
                <a:gd name="connsiteX11" fmla="*/ 392546 w 392545"/>
                <a:gd name="connsiteY11" fmla="*/ 199477 h 373134"/>
                <a:gd name="connsiteX12" fmla="*/ 392546 w 392545"/>
                <a:gd name="connsiteY12" fmla="*/ 173611 h 373134"/>
                <a:gd name="connsiteX13" fmla="*/ 369670 w 392545"/>
                <a:gd name="connsiteY13" fmla="*/ 76839 h 373134"/>
                <a:gd name="connsiteX14" fmla="*/ 303984 w 392545"/>
                <a:gd name="connsiteY14" fmla="*/ 19174 h 373134"/>
                <a:gd name="connsiteX15" fmla="*/ 331369 w 392545"/>
                <a:gd name="connsiteY15" fmla="*/ 197531 h 373134"/>
                <a:gd name="connsiteX16" fmla="*/ 299048 w 392545"/>
                <a:gd name="connsiteY16" fmla="*/ 287563 h 373134"/>
                <a:gd name="connsiteX17" fmla="*/ 202514 w 392545"/>
                <a:gd name="connsiteY17" fmla="*/ 316894 h 373134"/>
                <a:gd name="connsiteX18" fmla="*/ 62221 w 392545"/>
                <a:gd name="connsiteY18" fmla="*/ 316894 h 373134"/>
                <a:gd name="connsiteX19" fmla="*/ 62221 w 392545"/>
                <a:gd name="connsiteY19" fmla="*/ 56193 h 373134"/>
                <a:gd name="connsiteX20" fmla="*/ 202514 w 392545"/>
                <a:gd name="connsiteY20" fmla="*/ 56193 h 373134"/>
                <a:gd name="connsiteX21" fmla="*/ 299048 w 392545"/>
                <a:gd name="connsiteY21" fmla="*/ 84812 h 373134"/>
                <a:gd name="connsiteX22" fmla="*/ 331369 w 392545"/>
                <a:gd name="connsiteY22" fmla="*/ 175604 h 373134"/>
                <a:gd name="connsiteX23" fmla="*/ 331369 w 392545"/>
                <a:gd name="connsiteY23" fmla="*/ 197531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2545" h="373134">
                  <a:moveTo>
                    <a:pt x="303984" y="19174"/>
                  </a:moveTo>
                  <a:cubicBezTo>
                    <a:pt x="275461" y="6407"/>
                    <a:pt x="241479" y="0"/>
                    <a:pt x="201992" y="0"/>
                  </a:cubicBezTo>
                  <a:lnTo>
                    <a:pt x="62173" y="0"/>
                  </a:lnTo>
                  <a:lnTo>
                    <a:pt x="27859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27859" y="373135"/>
                  </a:lnTo>
                  <a:lnTo>
                    <a:pt x="62173" y="373135"/>
                  </a:lnTo>
                  <a:lnTo>
                    <a:pt x="201992" y="373135"/>
                  </a:lnTo>
                  <a:cubicBezTo>
                    <a:pt x="241479" y="373135"/>
                    <a:pt x="275461" y="366728"/>
                    <a:pt x="303984" y="353961"/>
                  </a:cubicBezTo>
                  <a:cubicBezTo>
                    <a:pt x="332508" y="341194"/>
                    <a:pt x="354387" y="321972"/>
                    <a:pt x="369670" y="296249"/>
                  </a:cubicBezTo>
                  <a:cubicBezTo>
                    <a:pt x="384904" y="270525"/>
                    <a:pt x="392546" y="238299"/>
                    <a:pt x="392546" y="199477"/>
                  </a:cubicBezTo>
                  <a:lnTo>
                    <a:pt x="392546" y="173611"/>
                  </a:lnTo>
                  <a:cubicBezTo>
                    <a:pt x="392546" y="134788"/>
                    <a:pt x="384904" y="102562"/>
                    <a:pt x="369670" y="76839"/>
                  </a:cubicBezTo>
                  <a:cubicBezTo>
                    <a:pt x="354387" y="51162"/>
                    <a:pt x="332508" y="31941"/>
                    <a:pt x="303984" y="19174"/>
                  </a:cubicBezTo>
                  <a:close/>
                  <a:moveTo>
                    <a:pt x="331369" y="197531"/>
                  </a:moveTo>
                  <a:cubicBezTo>
                    <a:pt x="331369" y="238015"/>
                    <a:pt x="320596" y="268010"/>
                    <a:pt x="299048" y="287563"/>
                  </a:cubicBezTo>
                  <a:cubicBezTo>
                    <a:pt x="277502" y="307117"/>
                    <a:pt x="245323" y="316894"/>
                    <a:pt x="202514" y="316894"/>
                  </a:cubicBezTo>
                  <a:lnTo>
                    <a:pt x="62221" y="316894"/>
                  </a:lnTo>
                  <a:lnTo>
                    <a:pt x="62221" y="56193"/>
                  </a:lnTo>
                  <a:lnTo>
                    <a:pt x="202514" y="56193"/>
                  </a:lnTo>
                  <a:cubicBezTo>
                    <a:pt x="245323" y="56193"/>
                    <a:pt x="277454" y="65733"/>
                    <a:pt x="299048" y="84812"/>
                  </a:cubicBezTo>
                  <a:cubicBezTo>
                    <a:pt x="320596" y="103891"/>
                    <a:pt x="331369" y="134171"/>
                    <a:pt x="331369" y="175604"/>
                  </a:cubicBezTo>
                  <a:lnTo>
                    <a:pt x="331369" y="197531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6EAE3BE-38C7-419F-AAB5-25C869D36117}"/>
                </a:ext>
              </a:extLst>
            </p:cNvPr>
            <p:cNvSpPr/>
            <p:nvPr/>
          </p:nvSpPr>
          <p:spPr>
            <a:xfrm>
              <a:off x="8344036" y="4927183"/>
              <a:ext cx="410485" cy="373134"/>
            </a:xfrm>
            <a:custGeom>
              <a:avLst/>
              <a:gdLst>
                <a:gd name="connsiteX0" fmla="*/ 349262 w 410485"/>
                <a:gd name="connsiteY0" fmla="*/ 291598 h 373134"/>
                <a:gd name="connsiteX1" fmla="*/ 60702 w 410485"/>
                <a:gd name="connsiteY1" fmla="*/ 0 h 373134"/>
                <a:gd name="connsiteX2" fmla="*/ 26388 w 410485"/>
                <a:gd name="connsiteY2" fmla="*/ 0 h 373134"/>
                <a:gd name="connsiteX3" fmla="*/ 0 w 410485"/>
                <a:gd name="connsiteY3" fmla="*/ 0 h 373134"/>
                <a:gd name="connsiteX4" fmla="*/ 0 w 410485"/>
                <a:gd name="connsiteY4" fmla="*/ 373135 h 373134"/>
                <a:gd name="connsiteX5" fmla="*/ 60702 w 410485"/>
                <a:gd name="connsiteY5" fmla="*/ 373135 h 373134"/>
                <a:gd name="connsiteX6" fmla="*/ 60702 w 410485"/>
                <a:gd name="connsiteY6" fmla="*/ 81917 h 373134"/>
                <a:gd name="connsiteX7" fmla="*/ 349262 w 410485"/>
                <a:gd name="connsiteY7" fmla="*/ 373135 h 373134"/>
                <a:gd name="connsiteX8" fmla="*/ 410486 w 410485"/>
                <a:gd name="connsiteY8" fmla="*/ 373135 h 373134"/>
                <a:gd name="connsiteX9" fmla="*/ 410486 w 410485"/>
                <a:gd name="connsiteY9" fmla="*/ 0 h 373134"/>
                <a:gd name="connsiteX10" fmla="*/ 349262 w 410485"/>
                <a:gd name="connsiteY10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485" h="373134">
                  <a:moveTo>
                    <a:pt x="349262" y="291598"/>
                  </a:moveTo>
                  <a:lnTo>
                    <a:pt x="60702" y="0"/>
                  </a:lnTo>
                  <a:lnTo>
                    <a:pt x="26388" y="0"/>
                  </a:lnTo>
                  <a:lnTo>
                    <a:pt x="0" y="0"/>
                  </a:lnTo>
                  <a:lnTo>
                    <a:pt x="0" y="373135"/>
                  </a:lnTo>
                  <a:lnTo>
                    <a:pt x="60702" y="373135"/>
                  </a:lnTo>
                  <a:lnTo>
                    <a:pt x="60702" y="81917"/>
                  </a:lnTo>
                  <a:lnTo>
                    <a:pt x="349262" y="373135"/>
                  </a:lnTo>
                  <a:lnTo>
                    <a:pt x="410486" y="373135"/>
                  </a:lnTo>
                  <a:lnTo>
                    <a:pt x="410486" y="0"/>
                  </a:lnTo>
                  <a:lnTo>
                    <a:pt x="349262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4311A0A-BE4B-477F-A258-403879A87BF4}"/>
                </a:ext>
              </a:extLst>
            </p:cNvPr>
            <p:cNvSpPr/>
            <p:nvPr/>
          </p:nvSpPr>
          <p:spPr>
            <a:xfrm>
              <a:off x="8863965" y="4927183"/>
              <a:ext cx="421876" cy="373134"/>
            </a:xfrm>
            <a:custGeom>
              <a:avLst/>
              <a:gdLst>
                <a:gd name="connsiteX0" fmla="*/ 355716 w 421876"/>
                <a:gd name="connsiteY0" fmla="*/ 0 h 373134"/>
                <a:gd name="connsiteX1" fmla="*/ 212955 w 421876"/>
                <a:gd name="connsiteY1" fmla="*/ 291598 h 373134"/>
                <a:gd name="connsiteX2" fmla="*/ 70146 w 421876"/>
                <a:gd name="connsiteY2" fmla="*/ 0 h 373134"/>
                <a:gd name="connsiteX3" fmla="*/ 0 w 421876"/>
                <a:gd name="connsiteY3" fmla="*/ 0 h 373134"/>
                <a:gd name="connsiteX4" fmla="*/ 187042 w 421876"/>
                <a:gd name="connsiteY4" fmla="*/ 373135 h 373134"/>
                <a:gd name="connsiteX5" fmla="*/ 235309 w 421876"/>
                <a:gd name="connsiteY5" fmla="*/ 373135 h 373134"/>
                <a:gd name="connsiteX6" fmla="*/ 421876 w 421876"/>
                <a:gd name="connsiteY6" fmla="*/ 0 h 37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876" h="373134">
                  <a:moveTo>
                    <a:pt x="355716" y="0"/>
                  </a:moveTo>
                  <a:lnTo>
                    <a:pt x="212955" y="291598"/>
                  </a:lnTo>
                  <a:lnTo>
                    <a:pt x="70146" y="0"/>
                  </a:lnTo>
                  <a:lnTo>
                    <a:pt x="0" y="0"/>
                  </a:lnTo>
                  <a:lnTo>
                    <a:pt x="187042" y="373135"/>
                  </a:lnTo>
                  <a:lnTo>
                    <a:pt x="235309" y="373135"/>
                  </a:lnTo>
                  <a:lnTo>
                    <a:pt x="421876" y="0"/>
                  </a:lnTo>
                  <a:close/>
                </a:path>
              </a:pathLst>
            </a:custGeom>
            <a:solidFill>
              <a:srgbClr val="0F214A"/>
            </a:solidFill>
            <a:ln w="47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noFill/>
              </a:defRPr>
            </a:lvl1pPr>
          </a:lstStyle>
          <a:p>
            <a:endParaRPr lang="en-GB" sz="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2800" y="6440400"/>
            <a:ext cx="26388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0" cap="all" baseline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40400"/>
            <a:ext cx="266400" cy="151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accent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_SD_FLD_Copyright"/>
          <p:cNvSpPr txBox="1"/>
          <p:nvPr userDrawn="1"/>
        </p:nvSpPr>
        <p:spPr>
          <a:xfrm>
            <a:off x="853200" y="6440400"/>
            <a:ext cx="27892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700" noProof="0">
                <a:solidFill>
                  <a:schemeClr val="accent1"/>
                </a:solidFill>
              </a:rPr>
              <a:t>DNV ©</a:t>
            </a:r>
            <a:endParaRPr lang="en-GB" sz="700" noProof="0" dirty="0">
              <a:solidFill>
                <a:schemeClr val="accent1"/>
              </a:solidFill>
            </a:endParaRPr>
          </a:p>
        </p:txBody>
      </p:sp>
      <p:sp>
        <p:nvSpPr>
          <p:cNvPr id="16" name="SD_FLD_DocumentDate"/>
          <p:cNvSpPr txBox="1">
            <a:spLocks noChangeArrowheads="1"/>
          </p:cNvSpPr>
          <p:nvPr userDrawn="1"/>
        </p:nvSpPr>
        <p:spPr bwMode="auto">
          <a:xfrm>
            <a:off x="1166400" y="6440400"/>
            <a:ext cx="1198800" cy="1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</a:pPr>
            <a:r>
              <a:rPr lang="en-GB" altLang="ja-JP" sz="700" cap="all" baseline="0">
                <a:solidFill>
                  <a:schemeClr val="accent1"/>
                </a:solidFill>
                <a:ea typeface="ＭＳ Ｐゴシック" charset="-128"/>
                <a:cs typeface="Arial" charset="0"/>
              </a:rPr>
              <a:t>27 May 2021</a:t>
            </a:r>
            <a:endParaRPr lang="en-GB" altLang="ja-JP" sz="700" cap="all" baseline="0" dirty="0">
              <a:solidFill>
                <a:schemeClr val="accent1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39" name="SD_FLD_Confidentiality">
            <a:extLst>
              <a:ext uri="{FF2B5EF4-FFF2-40B4-BE49-F238E27FC236}">
                <a16:creationId xmlns:a16="http://schemas.microsoft.com/office/drawing/2014/main" id="{93DBE27C-CF05-4B0E-B0C5-CDDB19365D12}"/>
              </a:ext>
            </a:extLst>
          </p:cNvPr>
          <p:cNvSpPr/>
          <p:nvPr userDrawn="1"/>
        </p:nvSpPr>
        <p:spPr>
          <a:xfrm>
            <a:off x="7131600" y="6440400"/>
            <a:ext cx="2440800" cy="1512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</a:pPr>
            <a:endParaRPr lang="en-GB" sz="700" b="0" kern="1200" cap="all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SD_FLD_Draft" hidden="1">
            <a:extLst>
              <a:ext uri="{FF2B5EF4-FFF2-40B4-BE49-F238E27FC236}">
                <a16:creationId xmlns:a16="http://schemas.microsoft.com/office/drawing/2014/main" id="{EBD04EA3-2614-447C-8C02-69A389AD5F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243513" y="6232324"/>
            <a:ext cx="1700337" cy="2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t" anchorCtr="0"/>
          <a:lstStyle/>
          <a:p>
            <a:pPr algn="ctr">
              <a:lnSpc>
                <a:spcPct val="83000"/>
              </a:lnSpc>
              <a:spcBef>
                <a:spcPts val="0"/>
              </a:spcBef>
            </a:pPr>
            <a:r>
              <a:rPr lang="en-GB" altLang="ja-JP" sz="1600" b="0" cap="all" baseline="0" dirty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266243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•"/>
        <a:defRPr sz="20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buClrTx/>
        <a:buFont typeface="Arial" panose="020B0604020202020204" pitchFamily="34" charset="0"/>
        <a:buChar char="​"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buClrTx/>
        <a:buFont typeface="Arial" panose="020B0604020202020204" pitchFamily="34" charset="0"/>
        <a:buChar char="​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Char char="​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spcBef>
          <a:spcPts val="600"/>
        </a:spcBef>
        <a:buFont typeface="Arial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0"/>
        </a:spcBef>
        <a:buFont typeface="Arial" panose="020B0604020202020204" pitchFamily="34" charset="0"/>
        <a:buChar char="​"/>
        <a:defRPr sz="6000" b="1" kern="1200" spc="-3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819">
          <p15:clr>
            <a:srgbClr val="F26B43"/>
          </p15:clr>
        </p15:guide>
        <p15:guide id="3" orient="horz" pos="340">
          <p15:clr>
            <a:srgbClr val="F26B43"/>
          </p15:clr>
        </p15:guide>
        <p15:guide id="4" orient="horz" pos="3809">
          <p15:clr>
            <a:srgbClr val="F26B43"/>
          </p15:clr>
        </p15:guide>
        <p15:guide id="5" pos="932">
          <p15:clr>
            <a:srgbClr val="F26B43"/>
          </p15:clr>
        </p15:guide>
        <p15:guide id="6" pos="1412">
          <p15:clr>
            <a:srgbClr val="F26B43"/>
          </p15:clr>
        </p15:guide>
        <p15:guide id="7" pos="1525">
          <p15:clr>
            <a:srgbClr val="F26B43"/>
          </p15:clr>
        </p15:guide>
        <p15:guide id="8" pos="2005">
          <p15:clr>
            <a:srgbClr val="F26B43"/>
          </p15:clr>
        </p15:guide>
        <p15:guide id="9" pos="2118">
          <p15:clr>
            <a:srgbClr val="F26B43"/>
          </p15:clr>
        </p15:guide>
        <p15:guide id="10" pos="2597">
          <p15:clr>
            <a:srgbClr val="F26B43"/>
          </p15:clr>
        </p15:guide>
        <p15:guide id="11" pos="2711">
          <p15:clr>
            <a:srgbClr val="F26B43"/>
          </p15:clr>
        </p15:guide>
        <p15:guide id="12" pos="3190">
          <p15:clr>
            <a:srgbClr val="F26B43"/>
          </p15:clr>
        </p15:guide>
        <p15:guide id="13" pos="3303">
          <p15:clr>
            <a:srgbClr val="F26B43"/>
          </p15:clr>
        </p15:guide>
        <p15:guide id="14" pos="3783">
          <p15:clr>
            <a:srgbClr val="F26B43"/>
          </p15:clr>
        </p15:guide>
        <p15:guide id="15" pos="3896">
          <p15:clr>
            <a:srgbClr val="F26B43"/>
          </p15:clr>
        </p15:guide>
        <p15:guide id="16" pos="4376">
          <p15:clr>
            <a:srgbClr val="F26B43"/>
          </p15:clr>
        </p15:guide>
        <p15:guide id="17" pos="4489">
          <p15:clr>
            <a:srgbClr val="F26B43"/>
          </p15:clr>
        </p15:guide>
        <p15:guide id="18" pos="4968">
          <p15:clr>
            <a:srgbClr val="F26B43"/>
          </p15:clr>
        </p15:guide>
        <p15:guide id="19" pos="5082">
          <p15:clr>
            <a:srgbClr val="F26B43"/>
          </p15:clr>
        </p15:guide>
        <p15:guide id="20" pos="5561">
          <p15:clr>
            <a:srgbClr val="F26B43"/>
          </p15:clr>
        </p15:guide>
        <p15:guide id="21" pos="5674">
          <p15:clr>
            <a:srgbClr val="F26B43"/>
          </p15:clr>
        </p15:guide>
        <p15:guide id="22" pos="6154">
          <p15:clr>
            <a:srgbClr val="F26B43"/>
          </p15:clr>
        </p15:guide>
        <p15:guide id="23" pos="6267">
          <p15:clr>
            <a:srgbClr val="F26B43"/>
          </p15:clr>
        </p15:guide>
        <p15:guide id="24" pos="6747">
          <p15:clr>
            <a:srgbClr val="F26B43"/>
          </p15:clr>
        </p15:guide>
        <p15:guide id="25" pos="6860">
          <p15:clr>
            <a:srgbClr val="F26B43"/>
          </p15:clr>
        </p15:guide>
        <p15:guide id="26" pos="7339">
          <p15:clr>
            <a:srgbClr val="F26B43"/>
          </p15:clr>
        </p15:guide>
        <p15:guide id="27" orient="horz" pos="109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3" y="241082"/>
            <a:ext cx="11522208" cy="67008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3" y="1268412"/>
            <a:ext cx="11522208" cy="4644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4433" y="6687696"/>
            <a:ext cx="4141386" cy="17413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4431" y="6508356"/>
            <a:ext cx="276467" cy="1793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BA07366-CB75-4AA8-9E5B-928B849F427C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" y="951174"/>
            <a:ext cx="11856641" cy="0"/>
          </a:xfrm>
          <a:prstGeom prst="line">
            <a:avLst/>
          </a:prstGeom>
          <a:ln w="15875">
            <a:solidFill>
              <a:srgbClr val="007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D_FLD_Confidentiality"/>
          <p:cNvSpPr/>
          <p:nvPr userDrawn="1"/>
        </p:nvSpPr>
        <p:spPr>
          <a:xfrm>
            <a:off x="334433" y="6022832"/>
            <a:ext cx="2845013" cy="1603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algn="l" defTabSz="914400" rtl="0" eaLnBrk="1" latinLnBrk="0" hangingPunct="1">
              <a:lnSpc>
                <a:spcPct val="113000"/>
              </a:lnSpc>
              <a:spcBef>
                <a:spcPts val="600"/>
              </a:spcBef>
            </a:pPr>
            <a:endParaRPr lang="en-GB" sz="800" b="1" kern="120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D_FLD_Draft" hidden="1"/>
          <p:cNvSpPr txBox="1">
            <a:spLocks noChangeArrowheads="1"/>
          </p:cNvSpPr>
          <p:nvPr userDrawn="1"/>
        </p:nvSpPr>
        <p:spPr bwMode="auto">
          <a:xfrm>
            <a:off x="5340350" y="5927025"/>
            <a:ext cx="1511300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algn="ctr">
              <a:spcBef>
                <a:spcPct val="50000"/>
              </a:spcBef>
            </a:pPr>
            <a:r>
              <a:rPr lang="en-GB" altLang="ja-JP" sz="1600" b="0" cap="all" baseline="0">
                <a:solidFill>
                  <a:srgbClr val="C4262E"/>
                </a:solidFill>
                <a:ea typeface="ＭＳ Ｐゴシック" charset="-128"/>
                <a:cs typeface="Arial" charset="0"/>
              </a:rPr>
              <a:t>DRAFT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55A255-BAAC-4A1E-B31B-8DEB62620A7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34" y="6141638"/>
            <a:ext cx="1833071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7F58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Wingdings" panose="05000000000000000000" pitchFamily="2" charset="2"/>
        <a:buChar char="§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2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8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000" indent="-198000" algn="l" defTabSz="914400" rtl="0" eaLnBrk="1" latinLnBrk="0" hangingPunct="1">
        <a:lnSpc>
          <a:spcPct val="114000"/>
        </a:lnSpc>
        <a:spcBef>
          <a:spcPts val="600"/>
        </a:spcBef>
        <a:buClr>
          <a:srgbClr val="3F9C35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">
          <p15:clr>
            <a:srgbClr val="F26B43"/>
          </p15:clr>
        </p15:guide>
        <p15:guide id="2" orient="horz" pos="4160">
          <p15:clr>
            <a:srgbClr val="F26B43"/>
          </p15:clr>
        </p15:guide>
        <p15:guide id="3" orient="horz" pos="848">
          <p15:clr>
            <a:srgbClr val="F26B43"/>
          </p15:clr>
        </p15:guide>
        <p15:guide id="4" orient="horz" pos="800">
          <p15:clr>
            <a:srgbClr val="F26B43"/>
          </p15:clr>
        </p15:guide>
        <p15:guide id="5" orient="horz" pos="3728">
          <p15:clr>
            <a:srgbClr val="F26B43"/>
          </p15:clr>
        </p15:guide>
        <p15:guide id="6" pos="1928">
          <p15:clr>
            <a:srgbClr val="F26B43"/>
          </p15:clr>
        </p15:guide>
        <p15:guide id="7" pos="208">
          <p15:clr>
            <a:srgbClr val="F26B43"/>
          </p15:clr>
        </p15:guide>
        <p15:guide id="8" pos="7472">
          <p15:clr>
            <a:srgbClr val="F26B43"/>
          </p15:clr>
        </p15:guide>
        <p15:guide id="9" pos="5752">
          <p15:clr>
            <a:srgbClr val="F26B43"/>
          </p15:clr>
        </p15:guide>
        <p15:guide id="10" pos="5624">
          <p15:clr>
            <a:srgbClr val="F26B43"/>
          </p15:clr>
        </p15:guide>
        <p15:guide id="11" pos="3904">
          <p15:clr>
            <a:srgbClr val="F26B43"/>
          </p15:clr>
        </p15:guide>
        <p15:guide id="12" pos="3776">
          <p15:clr>
            <a:srgbClr val="F26B43"/>
          </p15:clr>
        </p15:guide>
        <p15:guide id="13" pos="2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E25F-3E22-4D60-AFE4-A0BCE0A0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 grep for å </a:t>
            </a:r>
            <a:r>
              <a:rPr lang="en-GB" dirty="0" err="1"/>
              <a:t>styrke</a:t>
            </a:r>
            <a:r>
              <a:rPr lang="en-GB" dirty="0"/>
              <a:t> </a:t>
            </a:r>
            <a:r>
              <a:rPr lang="en-GB" dirty="0" err="1"/>
              <a:t>hjemmemarkedet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eksportmarkedet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19385-6E19-406F-971B-B6C9C85053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1200" b="1" dirty="0"/>
              <a:t>Stille krav til HMS-standard i offentlige anbud</a:t>
            </a:r>
          </a:p>
          <a:p>
            <a:pPr lvl="1"/>
            <a:r>
              <a:rPr lang="nb-NO" sz="1200" dirty="0"/>
              <a:t>Norge har en fordel når det kommer til HMS krav på arbeidsplassen. Regjeringen kan etablere en norskinspirert HMS standard som det offentlige kan referere til i anbudsinnbydelser. </a:t>
            </a:r>
          </a:p>
          <a:p>
            <a:r>
              <a:rPr lang="nb-NO" sz="1200" b="1" dirty="0"/>
              <a:t>Stille krav til klimautslipp i byggefasen ved offentlige anbud</a:t>
            </a:r>
          </a:p>
          <a:p>
            <a:pPr lvl="1"/>
            <a:r>
              <a:rPr lang="nb-NO" sz="1200" dirty="0"/>
              <a:t>Norge har tilnærmet 100% fornybar energi i energimiksen</a:t>
            </a:r>
          </a:p>
          <a:p>
            <a:endParaRPr lang="nb-NO" sz="1200" b="1" dirty="0"/>
          </a:p>
          <a:p>
            <a:r>
              <a:rPr lang="nb-NO" sz="1200" b="1" dirty="0"/>
              <a:t>Inkluder grønn skipsbygging i Norge som en del av prosessen med ny partnerksapsavtale mellom norske myndigheter og maritim næring</a:t>
            </a:r>
          </a:p>
          <a:p>
            <a:endParaRPr lang="nb-NO" sz="1200" b="1" dirty="0"/>
          </a:p>
          <a:p>
            <a:r>
              <a:rPr lang="nb-NO" sz="1200" b="1" dirty="0"/>
              <a:t>Stille krav til norsk språk i dokumentasjon ved offentlige anbud</a:t>
            </a:r>
          </a:p>
          <a:p>
            <a:pPr lvl="1"/>
            <a:r>
              <a:rPr lang="nb-NO" sz="1200" dirty="0"/>
              <a:t>Spania krever dokumentasjon på spansk i sine offentlige anbudskonkurranser. Vi kan gjøre det samme.</a:t>
            </a:r>
          </a:p>
          <a:p>
            <a:endParaRPr lang="en-GB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1B3FD-1D51-4465-9579-AC19AF31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7366-CB75-4AA8-9E5B-928B849F427C}" type="slidenum">
              <a:rPr lang="nb-NO" smtClean="0"/>
              <a:t>1</a:t>
            </a:fld>
            <a:endParaRPr lang="nb-NO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05019B-A8B2-45DF-A742-0EC7C64BA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4177" y="1270800"/>
            <a:ext cx="5659437" cy="4642637"/>
          </a:xfrm>
        </p:spPr>
        <p:txBody>
          <a:bodyPr/>
          <a:lstStyle/>
          <a:p>
            <a:r>
              <a:rPr lang="nb-NO" sz="1200" b="1" dirty="0"/>
              <a:t>Stille krav til å bygge norske forsvarsskip i Norge </a:t>
            </a:r>
          </a:p>
          <a:p>
            <a:pPr lvl="1"/>
            <a:r>
              <a:rPr lang="nb-NO" sz="1200" dirty="0"/>
              <a:t>Danmark vurderer om bygging av fem nye skip til det danske forsvaret skal forbeholdes danske verft. Vi kan gjøre det samme. </a:t>
            </a:r>
          </a:p>
          <a:p>
            <a:r>
              <a:rPr lang="nb-NO" sz="1200" b="1" dirty="0"/>
              <a:t>Opprette en ekspertenhet til støtte for offentlige innkjøp</a:t>
            </a:r>
          </a:p>
          <a:p>
            <a:pPr lvl="1"/>
            <a:r>
              <a:rPr lang="nb-NO" sz="1200" dirty="0"/>
              <a:t>Offentlige innkjøpere av skip og maritime tjenester mangler kunnskap om hva som er tilgjengelig på teknologifronten og støtteordninger. Kan legges under GSP Servicekontor for grønn flåtefornyelse.</a:t>
            </a:r>
          </a:p>
          <a:p>
            <a:r>
              <a:rPr lang="nb-NO" sz="1200" b="1" dirty="0"/>
              <a:t>Stille krav til verdiskapning i Norge ved benyttelse av norske klima- og miljøstøtteordninger</a:t>
            </a:r>
          </a:p>
          <a:p>
            <a:pPr lvl="1"/>
            <a:r>
              <a:rPr lang="nb-NO" sz="1200" dirty="0"/>
              <a:t>Styrke nåværende støtteordninger ved å introdusere et ytterligere tilskudd dersom en bestemt andel av prosjektet bidrar til verdiskaping i Norge, slik som Nederlands «Private Public Partnership».</a:t>
            </a:r>
          </a:p>
          <a:p>
            <a:r>
              <a:rPr lang="nb-NO" sz="1200" b="1" dirty="0"/>
              <a:t>Verftspakke i 2023-budsjettet </a:t>
            </a:r>
          </a:p>
          <a:p>
            <a:pPr lvl="1"/>
            <a:r>
              <a:rPr lang="nb-NO" sz="1200" dirty="0"/>
              <a:t>Midlertidig støtte for bygging av Hydrogenferger i Vestfjorden. Verft bør kunne få støtte til innovasjon og omstilling til bygging av nullutslippsløsninger som hydrogen eller ammoniakkdrift, kanskje som en utviklingskontrakt.</a:t>
            </a:r>
          </a:p>
          <a:p>
            <a:endParaRPr lang="en-GB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10902-D5F9-45A7-AC73-FC45BC3FEAB5}"/>
              </a:ext>
            </a:extLst>
          </p:cNvPr>
          <p:cNvSpPr/>
          <p:nvPr/>
        </p:nvSpPr>
        <p:spPr>
          <a:xfrm>
            <a:off x="1037370" y="5918443"/>
            <a:ext cx="10533614" cy="77425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Disse tiltakene kan iverksettes kjapt uten lange utredninger.</a:t>
            </a:r>
          </a:p>
          <a:p>
            <a:pPr algn="ctr"/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håper at diskusjonen i dag i stor grad kan fokusere på disse grepene  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2_DNV GL template">
  <a:themeElements>
    <a:clrScheme name="GS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8263"/>
      </a:accent1>
      <a:accent2>
        <a:srgbClr val="8BCB84"/>
      </a:accent2>
      <a:accent3>
        <a:srgbClr val="9BD3EA"/>
      </a:accent3>
      <a:accent4>
        <a:srgbClr val="D0D2D1"/>
      </a:accent4>
      <a:accent5>
        <a:srgbClr val="009FDA"/>
      </a:accent5>
      <a:accent6>
        <a:srgbClr val="0F204B"/>
      </a:accent6>
      <a:hlink>
        <a:srgbClr val="0563C1"/>
      </a:hlink>
      <a:folHlink>
        <a:srgbClr val="BFBFB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  <a:custClrLst>
    <a:custClr name="Sky blue">
      <a:srgbClr val="99D6F0"/>
    </a:custClr>
    <a:custClr name="Land green">
      <a:srgbClr val="3F9C35"/>
    </a:custClr>
    <a:custClr name="Sea Blue">
      <a:srgbClr val="003591"/>
    </a:custClr>
    <a:custClr name="Dark blue">
      <a:srgbClr val="0F204B"/>
    </a:custClr>
    <a:custClr name="White">
      <a:srgbClr val="FFFFFF"/>
    </a:custClr>
    <a:custClr name="Cyan">
      <a:srgbClr val="009FDA"/>
    </a:custClr>
    <a:custClr name="80 % Cyan">
      <a:srgbClr val="33B2E1"/>
    </a:custClr>
    <a:custClr name="60 % Cyan">
      <a:srgbClr val="66C5E9"/>
    </a:custClr>
    <a:custClr name="40 % Cyan">
      <a:srgbClr val="99D6F0"/>
    </a:custClr>
    <a:custClr name="20 % Cyan">
      <a:srgbClr val="CCECF8"/>
    </a:custClr>
    <a:custClr name="10 % Cyan">
      <a:srgbClr val="E5F5FB"/>
    </a:custClr>
    <a:custClr name="Black">
      <a:srgbClr val="000000"/>
    </a:custClr>
    <a:custClr name="80 % Black (Text)">
      <a:srgbClr val="333333"/>
    </a:custClr>
    <a:custClr name="60 % Black">
      <a:srgbClr val="666666"/>
    </a:custClr>
    <a:custClr name="40 % Black">
      <a:srgbClr val="999999"/>
    </a:custClr>
    <a:custClr name="20 % Black">
      <a:srgbClr val="CCCCCC"/>
    </a:custClr>
    <a:custClr name="10 % Black">
      <a:srgbClr val="E5E5E5"/>
    </a:custClr>
    <a:custClr name="Yellow">
      <a:srgbClr val="FECB00"/>
    </a:custClr>
    <a:custClr name="Orange">
      <a:srgbClr val="E98300"/>
    </a:custClr>
    <a:custClr name="Purple">
      <a:srgbClr val="6E5091"/>
    </a:custClr>
    <a:custClr name="Red">
      <a:srgbClr val="C4262E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DNV GL PowerPoint template 16-9 company wide.potx" id="{F6F19602-4529-4AF9-B4BB-77420EB1038C}" vid="{E98E1996-4820-467C-8133-EE549B8AFA52}"/>
    </a:ext>
  </a:extLst>
</a:theme>
</file>

<file path=ppt/theme/theme2.xml><?xml version="1.0" encoding="utf-8"?>
<a:theme xmlns:a="http://schemas.openxmlformats.org/drawingml/2006/main" name="3_DNV GL template">
  <a:themeElements>
    <a:clrScheme name="GS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8263"/>
      </a:accent1>
      <a:accent2>
        <a:srgbClr val="8BCB84"/>
      </a:accent2>
      <a:accent3>
        <a:srgbClr val="9BD3EA"/>
      </a:accent3>
      <a:accent4>
        <a:srgbClr val="D0D2D1"/>
      </a:accent4>
      <a:accent5>
        <a:srgbClr val="009FDA"/>
      </a:accent5>
      <a:accent6>
        <a:srgbClr val="0F204B"/>
      </a:accent6>
      <a:hlink>
        <a:srgbClr val="0563C1"/>
      </a:hlink>
      <a:folHlink>
        <a:srgbClr val="BFBFB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  <a:custClrLst>
    <a:custClr name="Sky blue">
      <a:srgbClr val="99D6F0"/>
    </a:custClr>
    <a:custClr name="Land green">
      <a:srgbClr val="3F9C35"/>
    </a:custClr>
    <a:custClr name="Sea Blue">
      <a:srgbClr val="003591"/>
    </a:custClr>
    <a:custClr name="Dark blue">
      <a:srgbClr val="0F204B"/>
    </a:custClr>
    <a:custClr name="White">
      <a:srgbClr val="FFFFFF"/>
    </a:custClr>
    <a:custClr name="Cyan">
      <a:srgbClr val="009FDA"/>
    </a:custClr>
    <a:custClr name="80 % Cyan">
      <a:srgbClr val="33B2E1"/>
    </a:custClr>
    <a:custClr name="60 % Cyan">
      <a:srgbClr val="66C5E9"/>
    </a:custClr>
    <a:custClr name="40 % Cyan">
      <a:srgbClr val="99D6F0"/>
    </a:custClr>
    <a:custClr name="20 % Cyan">
      <a:srgbClr val="CCECF8"/>
    </a:custClr>
    <a:custClr name="10 % Cyan">
      <a:srgbClr val="E5F5FB"/>
    </a:custClr>
    <a:custClr name="Black">
      <a:srgbClr val="000000"/>
    </a:custClr>
    <a:custClr name="80 % Black (Text)">
      <a:srgbClr val="333333"/>
    </a:custClr>
    <a:custClr name="60 % Black">
      <a:srgbClr val="666666"/>
    </a:custClr>
    <a:custClr name="40 % Black">
      <a:srgbClr val="999999"/>
    </a:custClr>
    <a:custClr name="20 % Black">
      <a:srgbClr val="CCCCCC"/>
    </a:custClr>
    <a:custClr name="10 % Black">
      <a:srgbClr val="E5E5E5"/>
    </a:custClr>
    <a:custClr name="Yellow">
      <a:srgbClr val="FECB00"/>
    </a:custClr>
    <a:custClr name="Orange">
      <a:srgbClr val="E98300"/>
    </a:custClr>
    <a:custClr name="Purple">
      <a:srgbClr val="6E5091"/>
    </a:custClr>
    <a:custClr name="Red">
      <a:srgbClr val="C4262E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DNV GL PowerPoint template 16-9 company wide.potx" id="{F6F19602-4529-4AF9-B4BB-77420EB1038C}" vid="{E98E1996-4820-467C-8133-EE549B8AFA52}"/>
    </a:ext>
  </a:extLst>
</a:theme>
</file>

<file path=ppt/theme/theme3.xml><?xml version="1.0" encoding="utf-8"?>
<a:theme xmlns:a="http://schemas.openxmlformats.org/drawingml/2006/main" name="DNV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0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600"/>
          </a:spcBef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Blank.potx" id="{462ADBFF-273A-4567-B294-D5011C0B512B}" vid="{1EFF4E61-7111-49E7-B341-7E4FF95B340F}"/>
    </a:ext>
  </a:extLst>
</a:theme>
</file>

<file path=ppt/theme/theme4.xml><?xml version="1.0" encoding="utf-8"?>
<a:theme xmlns:a="http://schemas.openxmlformats.org/drawingml/2006/main" name="1_Blank">
  <a:themeElements>
    <a:clrScheme name="DNV powerpoint">
      <a:dk1>
        <a:srgbClr val="333333"/>
      </a:dk1>
      <a:lt1>
        <a:srgbClr val="FFFFFF"/>
      </a:lt1>
      <a:dk2>
        <a:srgbClr val="0F204B"/>
      </a:dk2>
      <a:lt2>
        <a:srgbClr val="C8C8C8"/>
      </a:lt2>
      <a:accent1>
        <a:srgbClr val="99D6F0"/>
      </a:accent1>
      <a:accent2>
        <a:srgbClr val="3F9C35"/>
      </a:accent2>
      <a:accent3>
        <a:srgbClr val="003591"/>
      </a:accent3>
      <a:accent4>
        <a:srgbClr val="009FDA"/>
      </a:accent4>
      <a:accent5>
        <a:srgbClr val="66C5E9"/>
      </a:accent5>
      <a:accent6>
        <a:srgbClr val="FECB00"/>
      </a:accent6>
      <a:hlink>
        <a:srgbClr val="003591"/>
      </a:hlink>
      <a:folHlink>
        <a:srgbClr val="6E5091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Blank">
  <a:themeElements>
    <a:clrScheme name="DNV powerpoint">
      <a:dk1>
        <a:srgbClr val="333333"/>
      </a:dk1>
      <a:lt1>
        <a:srgbClr val="FFFFFF"/>
      </a:lt1>
      <a:dk2>
        <a:srgbClr val="0F204B"/>
      </a:dk2>
      <a:lt2>
        <a:srgbClr val="C8C8C8"/>
      </a:lt2>
      <a:accent1>
        <a:srgbClr val="99D6F0"/>
      </a:accent1>
      <a:accent2>
        <a:srgbClr val="3F9C35"/>
      </a:accent2>
      <a:accent3>
        <a:srgbClr val="003591"/>
      </a:accent3>
      <a:accent4>
        <a:srgbClr val="009FDA"/>
      </a:accent4>
      <a:accent5>
        <a:srgbClr val="66C5E9"/>
      </a:accent5>
      <a:accent6>
        <a:srgbClr val="FECB00"/>
      </a:accent6>
      <a:hlink>
        <a:srgbClr val="003591"/>
      </a:hlink>
      <a:folHlink>
        <a:srgbClr val="6E5091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Blank">
  <a:themeElements>
    <a:clrScheme name="DNV powerpoint">
      <a:dk1>
        <a:srgbClr val="333333"/>
      </a:dk1>
      <a:lt1>
        <a:srgbClr val="FFFFFF"/>
      </a:lt1>
      <a:dk2>
        <a:srgbClr val="0F204B"/>
      </a:dk2>
      <a:lt2>
        <a:srgbClr val="C8C8C8"/>
      </a:lt2>
      <a:accent1>
        <a:srgbClr val="99D6F0"/>
      </a:accent1>
      <a:accent2>
        <a:srgbClr val="3F9C35"/>
      </a:accent2>
      <a:accent3>
        <a:srgbClr val="003591"/>
      </a:accent3>
      <a:accent4>
        <a:srgbClr val="009FDA"/>
      </a:accent4>
      <a:accent5>
        <a:srgbClr val="66C5E9"/>
      </a:accent5>
      <a:accent6>
        <a:srgbClr val="FECB00"/>
      </a:accent6>
      <a:hlink>
        <a:srgbClr val="003591"/>
      </a:hlink>
      <a:folHlink>
        <a:srgbClr val="6E5091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DNV">
  <a:themeElements>
    <a:clrScheme name="DNV PP">
      <a:dk1>
        <a:srgbClr val="000000"/>
      </a:dk1>
      <a:lt1>
        <a:srgbClr val="FFFFFF"/>
      </a:lt1>
      <a:dk2>
        <a:srgbClr val="0F204B"/>
      </a:dk2>
      <a:lt2>
        <a:srgbClr val="F4F3EF"/>
      </a:lt2>
      <a:accent1>
        <a:srgbClr val="0F204B"/>
      </a:accent1>
      <a:accent2>
        <a:srgbClr val="99D9F0"/>
      </a:accent2>
      <a:accent3>
        <a:srgbClr val="003591"/>
      </a:accent3>
      <a:accent4>
        <a:srgbClr val="009FDA"/>
      </a:accent4>
      <a:accent5>
        <a:srgbClr val="91FFB4"/>
      </a:accent5>
      <a:accent6>
        <a:srgbClr val="3F9C35"/>
      </a:accent6>
      <a:hlink>
        <a:srgbClr val="009FDA"/>
      </a:hlink>
      <a:folHlink>
        <a:srgbClr val="3F9C35"/>
      </a:folHlink>
    </a:clrScheme>
    <a:fontScheme name="DN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algn="ctr">
          <a:lnSpc>
            <a:spcPct val="100000"/>
          </a:lnSpc>
          <a:spcBef>
            <a:spcPts val="600"/>
          </a:spcBef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0000"/>
          </a:lnSpc>
          <a:spcBef>
            <a:spcPts val="600"/>
          </a:spcBef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 name="Pine forest">
      <a:srgbClr val="2B6173"/>
    </a:custClr>
    <a:custClr name="Earth">
      <a:srgbClr val="F2E6D5"/>
    </a:custClr>
    <a:custClr name="Eucalyptus">
      <a:srgbClr val="15C2BB"/>
    </a:custClr>
    <a:custClr name="Sunflower">
      <a:srgbClr val="FFF377"/>
    </a:custClr>
    <a:custClr name="Lavender">
      <a:srgbClr val="A1AAE6"/>
    </a:custClr>
    <a:custClr name="Energy Red">
      <a:srgbClr val="EB2A34"/>
    </a:custClr>
    <a:custClr name="Sandstone">
      <a:srgbClr val="CCCBC9"/>
    </a:custClr>
    <a:custClr name="Terracotta">
      <a:srgbClr val="B56700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Blank.potx" id="{462ADBFF-273A-4567-B294-D5011C0B512B}" vid="{1EFF4E61-7111-49E7-B341-7E4FF95B340F}"/>
    </a:ext>
  </a:extLst>
</a:theme>
</file>

<file path=ppt/theme/theme8.xml><?xml version="1.0" encoding="utf-8"?>
<a:theme xmlns:a="http://schemas.openxmlformats.org/drawingml/2006/main" name="4_DNV GL template">
  <a:themeElements>
    <a:clrScheme name="DNV powerpoint">
      <a:dk1>
        <a:srgbClr val="333333"/>
      </a:dk1>
      <a:lt1>
        <a:srgbClr val="FFFFFF"/>
      </a:lt1>
      <a:dk2>
        <a:srgbClr val="0F204B"/>
      </a:dk2>
      <a:lt2>
        <a:srgbClr val="C8C8C8"/>
      </a:lt2>
      <a:accent1>
        <a:srgbClr val="99D6F0"/>
      </a:accent1>
      <a:accent2>
        <a:srgbClr val="3F9C35"/>
      </a:accent2>
      <a:accent3>
        <a:srgbClr val="003591"/>
      </a:accent3>
      <a:accent4>
        <a:srgbClr val="009FDA"/>
      </a:accent4>
      <a:accent5>
        <a:srgbClr val="66C5E9"/>
      </a:accent5>
      <a:accent6>
        <a:srgbClr val="FECB00"/>
      </a:accent6>
      <a:hlink>
        <a:srgbClr val="003591"/>
      </a:hlink>
      <a:folHlink>
        <a:srgbClr val="6E5091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accent4"/>
          </a:solidFill>
        </a:ln>
      </a:spPr>
      <a:bodyPr rtlCol="0" anchor="ctr"/>
      <a:lstStyle>
        <a:defPPr algn="ctr">
          <a:lnSpc>
            <a:spcPct val="113000"/>
          </a:lnSpc>
          <a:spcBef>
            <a:spcPts val="6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3333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3000"/>
          </a:lnSpc>
          <a:spcBef>
            <a:spcPts val="600"/>
          </a:spcBef>
          <a:defRPr sz="1600" dirty="0" err="1" smtClean="0">
            <a:solidFill>
              <a:srgbClr val="333333"/>
            </a:solidFill>
          </a:defRPr>
        </a:defPPr>
      </a:lstStyle>
    </a:txDef>
  </a:objectDefaults>
  <a:extraClrSchemeLst/>
  <a:custClrLst>
    <a:custClr name="Sky blue">
      <a:srgbClr val="99D6F0"/>
    </a:custClr>
    <a:custClr name="Land green">
      <a:srgbClr val="3F9C35"/>
    </a:custClr>
    <a:custClr name="Sea Blue">
      <a:srgbClr val="003591"/>
    </a:custClr>
    <a:custClr name="Dark blue">
      <a:srgbClr val="0F204B"/>
    </a:custClr>
    <a:custClr name="White">
      <a:srgbClr val="FFFFFF"/>
    </a:custClr>
    <a:custClr name="Cyan">
      <a:srgbClr val="009FDA"/>
    </a:custClr>
    <a:custClr name="80 % Cyan">
      <a:srgbClr val="33B2E1"/>
    </a:custClr>
    <a:custClr name="60 % Cyan">
      <a:srgbClr val="66C5E9"/>
    </a:custClr>
    <a:custClr name="40 % Cyan">
      <a:srgbClr val="99D6F0"/>
    </a:custClr>
    <a:custClr name="20 % Cyan">
      <a:srgbClr val="CCECF8"/>
    </a:custClr>
    <a:custClr name="10 % Cyan">
      <a:srgbClr val="E5F5FB"/>
    </a:custClr>
    <a:custClr name="Black">
      <a:srgbClr val="000000"/>
    </a:custClr>
    <a:custClr name="80 % Black (Text)">
      <a:srgbClr val="333333"/>
    </a:custClr>
    <a:custClr name="60 % Black">
      <a:srgbClr val="666666"/>
    </a:custClr>
    <a:custClr name="40 % Black">
      <a:srgbClr val="999999"/>
    </a:custClr>
    <a:custClr name="20 % Black">
      <a:srgbClr val="CCCCCC"/>
    </a:custClr>
    <a:custClr name="10 % Black">
      <a:srgbClr val="E5E5E5"/>
    </a:custClr>
    <a:custClr name="Yellow">
      <a:srgbClr val="FECB00"/>
    </a:custClr>
    <a:custClr name="Orange">
      <a:srgbClr val="E98300"/>
    </a:custClr>
    <a:custClr name="Purple">
      <a:srgbClr val="6E5091"/>
    </a:custClr>
    <a:custClr name="Red">
      <a:srgbClr val="C4262E"/>
    </a:custClr>
    <a:custClr name="Warm grey">
      <a:srgbClr val="988F86"/>
    </a:custClr>
  </a:custClrLst>
  <a:extLst>
    <a:ext uri="{05A4C25C-085E-4340-85A3-A5531E510DB2}">
      <thm15:themeFamily xmlns:thm15="http://schemas.microsoft.com/office/thememl/2012/main" name="DNV GL PowerPoint template 16-9 company wide.potx" id="{F6F19602-4529-4AF9-B4BB-77420EB1038C}" vid="{E98E1996-4820-467C-8133-EE549B8AFA5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18908</TotalTime>
  <Words>277</Words>
  <Application>Microsoft Office PowerPoint</Application>
  <PresentationFormat>Widescreen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Arial</vt:lpstr>
      <vt:lpstr>Calibri</vt:lpstr>
      <vt:lpstr>Verdana</vt:lpstr>
      <vt:lpstr>Wingdings</vt:lpstr>
      <vt:lpstr>Wingdings 2</vt:lpstr>
      <vt:lpstr>2_DNV GL template</vt:lpstr>
      <vt:lpstr>3_DNV GL template</vt:lpstr>
      <vt:lpstr>DNV</vt:lpstr>
      <vt:lpstr>1_Blank</vt:lpstr>
      <vt:lpstr>2_Blank</vt:lpstr>
      <vt:lpstr>3_Blank</vt:lpstr>
      <vt:lpstr>1_DNV</vt:lpstr>
      <vt:lpstr>4_DNV GL template</vt:lpstr>
      <vt:lpstr>8 grep for å styrke hjemmemarkedet og eksportmarkedet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Salen, Stian Røyset</dc:creator>
  <cp:lastModifiedBy>Richardsen, Per Wiggo</cp:lastModifiedBy>
  <cp:revision>79</cp:revision>
  <cp:lastPrinted>2022-08-15T11:56:54Z</cp:lastPrinted>
  <dcterms:created xsi:type="dcterms:W3CDTF">2020-09-21T13:51:20Z</dcterms:created>
  <dcterms:modified xsi:type="dcterms:W3CDTF">2022-08-19T11:38:33Z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InfoFinished">
    <vt:lpwstr>True</vt:lpwstr>
  </property>
  <property fmtid="{D5CDD505-2E9C-101B-9397-08002B2CF9AE}" pid="3" name="MSIP_Label_22fbb032-08bf-4f1e-af46-2528cd3f96ca_Enabled">
    <vt:lpwstr>true</vt:lpwstr>
  </property>
  <property fmtid="{D5CDD505-2E9C-101B-9397-08002B2CF9AE}" pid="4" name="MSIP_Label_22fbb032-08bf-4f1e-af46-2528cd3f96ca_SetDate">
    <vt:lpwstr>2021-04-09T11:39:31Z</vt:lpwstr>
  </property>
  <property fmtid="{D5CDD505-2E9C-101B-9397-08002B2CF9AE}" pid="5" name="MSIP_Label_22fbb032-08bf-4f1e-af46-2528cd3f96ca_Method">
    <vt:lpwstr>Privileged</vt:lpwstr>
  </property>
  <property fmtid="{D5CDD505-2E9C-101B-9397-08002B2CF9AE}" pid="6" name="MSIP_Label_22fbb032-08bf-4f1e-af46-2528cd3f96ca_Name">
    <vt:lpwstr>22fbb032-08bf-4f1e-af46-2528cd3f96ca</vt:lpwstr>
  </property>
  <property fmtid="{D5CDD505-2E9C-101B-9397-08002B2CF9AE}" pid="7" name="MSIP_Label_22fbb032-08bf-4f1e-af46-2528cd3f96ca_SiteId">
    <vt:lpwstr>adf10e2b-b6e9-41d6-be2f-c12bb566019c</vt:lpwstr>
  </property>
  <property fmtid="{D5CDD505-2E9C-101B-9397-08002B2CF9AE}" pid="8" name="MSIP_Label_22fbb032-08bf-4f1e-af46-2528cd3f96ca_ActionId">
    <vt:lpwstr>82b88e14-4614-4113-851f-7fb9f301cff1</vt:lpwstr>
  </property>
  <property fmtid="{D5CDD505-2E9C-101B-9397-08002B2CF9AE}" pid="9" name="MSIP_Label_22fbb032-08bf-4f1e-af46-2528cd3f96ca_ContentBits">
    <vt:lpwstr>0</vt:lpwstr>
  </property>
  <property fmtid="{D5CDD505-2E9C-101B-9397-08002B2CF9AE}" pid="10" name="SD_DocumentLanguage">
    <vt:lpwstr>nb-NO</vt:lpwstr>
  </property>
  <property fmtid="{D5CDD505-2E9C-101B-9397-08002B2CF9AE}" pid="11" name="sdDocumentDateFormat">
    <vt:lpwstr>nb-NO:d. MMMM yyyy</vt:lpwstr>
  </property>
</Properties>
</file>